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Speculating в английском языке: как выражать предположение и неуверенность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вероятности, догадке и уверенности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строить предположения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не всегда есть точный ответ. Умение предполагать помогает объяснять наблюдения, обсуждать картинки, понимать тексты и отвечать вежливо, даже когда информации недостаточно.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оттенка помогают отделять факт от догадки: вероятно, возможно, почти наверняка и почти невозможно.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оттенка предположения нужно различать на 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уверенности в модальных глаголах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перевод слова, а силу вывода: от почти нулевой уверенности до очень сильного предположения.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в ситуации, тем сильнее форма; can’t исключает вариант, а must почти подтверждает его.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speculation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предположений по картинке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улице тёмно и мокро, логично сказать: It might be raining outside. Видимые признаки помогают сделать осторожный вывод без полной уверенности.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школьный двор пустой, можно предположить: The students must be in the classroom. Здесь говорящий опирается на очевидную ситуацию и делает сильный вывод.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Разбросанные учебники подсказывают вариант: Someone could have left the books here. Это не точный факт, а один из возможных объяснений происходящего.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школа работает как обычно, уместно сказать: It can’t be a holiday today. Такая фраза выражает почти полную уверенность в обратном.
</a:t>
            </a:r>
            <a:endParaRPr lang="en-US" sz="10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модальных глаголов для speculation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значение в зависимости от силы вывода.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того, насколько сильны признаки. Must и can’t выражают самый уверенный вывод, а may, might и could — более осторожный.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фразы, которые помогают строить предположения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сказать, что что-то, скорее всего, верно. Оно делает высказывание мягче и естественнее, особенно если говорящий не хочет звучать слишком категорично.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/ perhaps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выражают осторожную догадку. Они удобны, когда информации мало, а говорящий хочет оставить пространство для другого варианта или уточнения.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/ I guess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показывают личное мнение. Они часто звучат в разговоре и помогают не просто сообщить ответ, а показать, что это именно предположение.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 / it seems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особенно полезны в вежливой речи. Они помогают показать неуверенность, смягчить утверждение и сделать ответ более аккуратным и тактичным.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предположением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 наблюдения к выводу: сначала признак, потом степень уверенности, затем языковая форма.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употребления в школьной жизни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одноклассника нет на уроке, можно предположить причину: he might be sick. Такое объяснение строится на наблюдении и звучит осторожно, без лишней категоричности.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не записано на доске, уместно сказать: the teacher may have forgotten it. Здесь говорящий делает логический вывод, а не сообщает проверенный факт.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пол или разбросанные вещи часто подсказывают вывод: someone could have cleaned the floor. Предположение опирается на видимый результат и возможное действие.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новых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кроссовки выглядят дорогими, можно сказать: these shoes must be expensive. В таких случаях сильные признаки подталкивают к почти уверенному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догадки: как меняется смысл фразы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звучать как факт, сильный вывод, осторожная догадка или отрицание — всё зависит от выбранной формы.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модального слова полностью меняет смысл высказывания: говорящий не сообщает новое событие, а показывает степень своей уверенности.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speculation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speculation в диалоге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предположение обычно звучит кратко и естественно: один ученик замечает ситуацию, другой сразу делает вывод. Такие реплики помогают не просто отвечать, а показывать степень уверенности.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пусто или за окном дождь, говорящий связывает видимый признак с вероятным объяснением. Именно так в диалоге появляются might, could и must.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Speculation делает беседу динамичной: вместо сухого факта ученики обсуждают, где кто может быть и почему это похоже на правду. Это особенно полезно в школьных сценках и обсуждениях картинок.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may, might, could и must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показывает, что событие возможно, но не подтверждено. Эта форма звучит достаточно нейтрально и подходит, когда у говорящего есть только общая догадка без сильных доказательств.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тоже выражает возможность, но обычно передаёт чуть меньшую уверенность. В речи она часто звучит осторожнее, чем may, особенно если говорящий не хочет утверждать слишком твёрдо.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подходит, когда говорящий видит один из возможных вариантов, но не выбирает его окончательно. Эта форма особенно удобна, если есть несколько объяснений одной ситуации.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can’t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используется при очень сильном выводе на основе явных признаков, а can’t — когда говорящий уверен, что предположение неверно. Эти формы стоят на противоположных концах шкалы уверенности.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модальных глаголов в примерах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ситуации, формы и примера помогает увидеть, как меняется степень уверенности говорящего.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быть выражена по-разному: форма модального глагола показывает, насколько уверенно звучит вывод.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по английской грамматике.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что выбрать в предложении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при выражении предположения в устной и письменной речи.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ученики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have to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смешивают must и have to, хотя для предположения нужен именно must, а have to обычно выражает обязанность. Это меняет смысл ответа и делает его неточным.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may и might нельзя ставить автоматически: сначала нужен признак, по которому делается вывод. Без контекста фраза звучит слишком общей и не объясняет причину догадки.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не только «не могу»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speculation can’t означает не физическую невозможность, а уверенность говорящего, что событие неверно. Это значение особенно важно при описании картинок и ситуаций.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русскую фразу буквально, легко потерять оттенок уверенности. Лучше сначала понять, насколько сильна догадка, и только потом выбрать подходящую английскую форму.
</a:t>
            </a:r>
            <a:endParaRPr lang="en-US" sz="10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встречаются в заданиях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чаще всего приходится выбирать модальный глагол по силе вывода, а не просто подставлять перевод слова.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формы логического вывода; вводные слова встречаются реже и обычно помогают смягчить или уточнить ответ.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обзор заданий по теме speculation.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Speculating в чтении и аудировании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неуверенности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или аудио слова maybe, probably и perhaps подсказывают, что говорящий не сообщает факт, а лишь предполагает. Такие маркеры помогают правильно понять смысл реплики.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отделять точные сведения от догадки. Если фраза содержит I think или it seems, автор не утверждает событие окончательно, а выражает собственный вывод.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аудировании неуверенность часто слышна по осторожной формулировке и коротким паузам. Это помогает распознать, что ответ основан на предположении, а не на проверенной информации.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замечать слова, которые усиливают или ослабляют уверенность. Именно они показывают, насколько надёжен ответ и где речь идёт только о версии.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готовые модели для ответа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02375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предмета или места удобно начать с It might be… или It could be… Такие модели помогают не терять время и сразу показать умеренную уверенность.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369146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очень заметны, лучше выбрать He must be… или She must be… Эта форма звучит уверенно и подходит, когда вывод почти очевиден.
</a:t>
            </a:r>
            <a:endParaRPr lang="en-US" sz="949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035918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уверены, что версия неверна, используйте She can’t be… или It can’t be… Так ответ становится точным и показывает противоположный вывод.
</a:t>
            </a:r>
            <a:endParaRPr lang="en-US" sz="945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3702690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Maybe it is… и I think he is probably… звучат мягко и естественно. Они особенно полезны, когда нужно ответить вежливо и без лишней категоричности.
</a:t>
            </a:r>
            <a:endParaRPr lang="en-US" sz="945" dirty="0"/>
          </a:p>
        </p:txBody>
      </p:sp>
      <p:sp>
        <p:nvSpPr>
          <p:cNvPr id="16" name="Text 6"/>
          <p:cNvSpPr txBox="1"/>
          <p:nvPr/>
        </p:nvSpPr>
        <p:spPr>
          <a:xfrm>
            <a:off x="323725" y="4369452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лучше выбирать простые конструкции, которые легко произнести и понять. Чем короче фраза, тем легче быстро показать нужную степень уверенности.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выражения для урока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помогают не только строить предположение, но и звучать естественно в ответе.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фразы делают речь мягче, помогают избегать категоричности и поддерживают естественный разговорный стиль.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урока о выражении предположения в английском языке.
</a:t>
            </a:r>
            <a:endParaRPr lang="en-US" sz="6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вероятности точно и естественно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Speculating помогает говорить не только о фактах, но и о версиях, выводах и сомнениях. Когда вы выбираете may, might, could, must или can’t, вы показываете, насколько уверены в своей мысли.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2026-05-31T11:39:49Z</dcterms:created>
  <dcterms:modified xsi:type="dcterms:W3CDTF">2026-05-31T11:39:49Z</dcterms:modified>
</cp:coreProperties>
</file>