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важные царства живых организмов и их роль в жизни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Бактерии, грибы и водоросли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А. Ван Левенгук открыл мир микроскопических организмов. В XIX веке Л. Пастер и Р. Кох доказали существование бактерий и нашли возбудителей болезней, заложив основы микробиологии и медицины.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микромира
</a:t>
            </a:r>
            <a:endParaRPr lang="en-US" sz="288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ядра и органелл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 без ядра и мембранных органелл. Их простая структура позволяет быстро размножаться и адаптироваться к разным условиям.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микробов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шаровидными — кокки, палочковидными — бациллами, изгибающимися — вибрионами и спиралевидными — спириллами. Каждая форма играет свою роль в природе.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наблюдение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бактерии имеют размер от 1 до 10 микрометров и видны только под электронным микроскопом, что позволяет изучать их строение и поведение детально.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формы и строение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бактерий в природе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вещества, ускоряя естественный круговорот элементов в экосистемах, помогая сохранять баланс природы.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вступают в симбиоз с растениями, образуя клубеньки на корнях бобовых для обогащения почвы азотом, что улучшает рост растительности.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почвообразовании бактерии играют роль важных разлагателей, превращая мёртвую органику в полезные вещества для растений.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процессах брожения, гниения и азотфиксации, что поддерживает жизнедеятельность экосистем и сельское хозяйство.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роль бактерий в экосистемах
</a:t>
            </a:r>
            <a:endParaRPr lang="en-US" sz="287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выполняют разные функции, от полезных до вредных, поддерживая экосистемы и влияя на здоровье.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способствует поддержанию природного баланса, лишь меньшая часть является патогенной.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бактерий по способу питания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 способны сами производить пищу: фотосинтетические (цианобактерии) используют свет, хемосинтетические преобразуют химические вещества.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питаются готовыми органическими веществами: сапротрофы разлагают мертвую органику, служа очистителями природы.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бактерии живут за счёт других организмов, вызывая у них болезни и нарушая здоровье.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находятся в тесном взаимодействии с живыми организмами, принося взаимную пользу, как в клубеньках бобовых.
</a:t>
            </a:r>
            <a:endParaRPr lang="en-US" sz="10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продуктов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участвуют в создании йогуртов, сыров и квашеной капусты, улучшая вкус и хранение продуктов питания.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медицина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бактерий получают лекарства, например антибиотики, а также очищают сточные воды и перерабатывают органические отходы.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применяются для производства инсулина и других важных биопрепаратов, спасая жизни пациентов.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 для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бактерии: примеры и профилактика
</a:t>
            </a:r>
            <a:endParaRPr lang="en-US" sz="2455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вызывают болезни, такие как туберкулёз, холера и ангина, нанося вред здоровью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распространяются воздушно-капельным путём, через пищу и бытовые контакты, что требует соблюдения гигиены.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проводить вакцинацию, мыть руки и использовать антисептики для снижения риска заражения.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грибного организма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состоят из тонких нитей — гиф, образующих плотный мицелий, который впитывает питательные вещества из окружающей среды.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шляпочные грибы, плесневые и одноклеточные дрожжи, каждый из которых играет свою роль в экосистемах и хозяйстве.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хитина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растений, клетки грибов имеют стенки из хитина, что придаёт им прочность и защиту от внешних факторов.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строение и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грибы и растения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грибами и растениями по ключевым биологическим признакам.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отличаются от растений и ближе по признакам к животным, особенно по способу питания и строению клеток.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грибов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разложении мёртвого органического материала, способствуя возвращению питательных веществ в почву и поддержанию плодородия экосистем.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микоризные грибы образуют симбиотические связи с корнями растений, улучшая их водопоглощение и усвоение минеральных элементов, что способствует росту растений.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участвуют в формировании лишайников, объединяясь с водорослями или цианобактериями, создавая устойчивые сообщества на разнообразных поверхностях.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виды грибов-паразитов, которые вызывают болезни у растений и животных, что влияет на биоразнообразие и требует контроля их распространения.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в питании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и шампиньон широко используются в кулинарии благодаря своему вкусу и питательности. Они богаты белками и минералами, что делает их важным компонентом рациона.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медицина
</a:t>
            </a:r>
            <a:pPr algn="ctr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полученный из плесневого гриба Penicillium, стал первым антибиотиком, спасшим миллионы жизней, доказав важность грибов в борьбе с инфекциями.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пищевой промышленности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используются для выпекания хлеба, а также в производстве кваса и пива, обеспечивая брожение и образование характерного вкуса и структуры продукции.
</a:t>
            </a:r>
            <a:endParaRPr lang="en-US" sz="82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жизни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грибы: отравления и профилактика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интоксикации включают сильные боли в животе, тошноту, рвоту, галлюцинации и поражение внутренних органов, особенно печени и почек.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такие как бледная поганка и мухомор, содержат токсичные вещества, вызывающие серьёзные отравления и даже смерть при неправильном употреблении.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не собирать незнакомые грибы, использовать надежные справочники и обращаться за советом к опытным грибникам или специалистам.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строение и классификация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включают одноклеточные виды, например хламидомонаду, и многоклеточные, такие как улотрикс и ламинария, обладающие различным уровнем организации.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три основные группы водорослей, различающиеся пигментами: зелёные, бурые и красные, что связано с адаптациями к разным условиям освещения.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обитают в самых разнообразных местах: от пресных водоёмов до морей и океанов, а некоторые виды крепятся на земле и древесине.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водоросли активно участвуют в продуцировании кислорода и служат начальным звеном многих водных пищевых цепей.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водорослей по среде обитания
</a:t>
            </a:r>
            <a:endParaRPr lang="en-US" sz="253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водорослей предпочитают водные среды, однако некоторые виды успешно адаптировались к наземным условиям, где они встречаются преимущественно во влажных местах.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пресноводные и морские среды являются доминирующими для водорослей, отражая их важную экологическую роль в водных экосистемах.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водных экосистем,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и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осуществляют фотосинтез, обеспечивая около 60% кислорода Земли. Они формируют основу водных экосистем, поддерживая разнообразные формы жизни.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пищевой промышленности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 бурые водоросли, такие как порфира и ламинария, применяются для производства продуктов питания и пищевых добавок, включая агар-агар.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косметике и медицине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водорослей используют в косметических средствах и лекарственных препаратах за их полезные свойства, включая увлажнение и противовоспалительный эффект.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водорослей в природе и хозяйстве
</a:t>
            </a:r>
            <a:endParaRPr lang="en-US" sz="26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и польза водорослей для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выделяют токсины, которые опасны для здоровья человека и животных, вызывая отравления при контакте и употреблении заражённой воды.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водоросли являются ценным источником пищи, йода и кормов, а также используются для получения агар-агара и других промышленных продуктов.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воды, вызванное избыточным ростом некоторых водорослей, приводит к гибели рыбы и ухудшению качества воды в водоёмах.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одноклеточных водорослей
</a:t>
            </a:r>
            <a:endParaRPr lang="en-US" sz="295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развития и адаптации одноклеточных водорослей к изменениям окружающей среды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бактерий, грибов и водорослей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живут во влажных условиях и активно участвуют в разложении органики, поддерживая баланс веществ в экосистемах.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 без ядра, тогда как грибы и водоросли — эукариоты с оформленным ядром и сложной клеточной структурой.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питанию бактерии и грибы чаще гетеротрофы, а водоросли — автотрофы, способные осуществлять фотосинтез и производить органические вещества.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размеры и способы размножения различаются: бактерии мельче, грибы и водоросли имеют разнообразные структуры и методы размножения.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 водоросли играют ключевую роль в природе и жизни человека, обладают уникальными признаками и требуют бережного отношения ради здоровья и экосистем.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бактерий, грибов и водорослей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2026-05-08T11:46:16Z</dcterms:created>
  <dcterms:modified xsi:type="dcterms:W3CDTF">2026-05-08T11:46:16Z</dcterms:modified>
</cp:coreProperties>
</file>