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Симфонический цикл: большое музыкальное путешествие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симфонию как историю из звуков, частей и настроений.
</a:t>
            </a:r>
            <a:endParaRPr lang="en-US" sz="39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— это большая музыка для оркестра. В ней несколько частей, и каждая показывает своё настроение: от тихой мечты до праздничного финала.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Симфония: оркестр рассказывает без слов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обычно самая заметная: она быстро начинается и знакомит слушателя с главной музыкальной мыслью, словно открывает дверь в новое путешествие.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симфонический цикл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приносит движение, танец и игру. Она часто звучит легко и немного шутливо, будто музыка улыбается слушателю.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 завершает весь цикл. Она обычно звучит ярко и стремительно, собирая вместе всё, что было важно в предыдущих частях.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звучит спокойнее и мягче. Здесь мелодия поёт широко и плавно, поэтому музыка кажется особенно доброй и задумчивой.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5" y="0"/>
            <a:ext cx="37973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99650" y="1613925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первой части симфонии обычно появляется главная тема. Она помогает понять, о чём будет музыкальная история. Звучание часто быстрое и уверенное.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799747" y="342050"/>
            <a:ext cx="4923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7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часть: яркое начало
</a:t>
            </a:r>
            <a:endParaRPr lang="en-US" sz="2777" dirty="0"/>
          </a:p>
        </p:txBody>
      </p:sp>
      <p:sp>
        <p:nvSpPr>
          <p:cNvPr id="9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799650" y="1044438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799300" y="3380538"/>
            <a:ext cx="4923900" cy="9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может начинаться сильно и решительно. Слушатель сразу чувствует характер произведения: он может быть торжественным, энергичным или даже немного героическим.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3799300" y="2811050"/>
            <a:ext cx="4923900" cy="4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старт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825" y="1512471"/>
            <a:ext cx="299025" cy="398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1607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16071"/>
            <a:ext cx="391500" cy="391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часть: три важных признака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идёт медленнее, чем в первой части. Из-за этого можно лучше расслышать каждую мелодию и спокойно следить за её движением.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играют тише и нежнее. Звук становится словно пушистым, как котёнок, который свернулся клубочком у окна.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здесь часто похожа на песню. Она плавно течёт и вызывает чувство покоя, будто ты слушаешь добрую сказку перед сном.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Напевная мелодия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часто напоминает танец. Раньше в симфониях звучал менуэт, а позже — более быстрый и весёлый скерцо.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особенно важен ритм. Он помогает почувствовать шаг, движение и лёгкое подпрыгивание, будто музыка приглашает в зал на танец.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может делать звучание игривым и неожиданным. Из-за этого третья часть нередко кажется озорной шуткой внутри большой симфонии.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часть: танец, игра и ритм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18" y="342050"/>
            <a:ext cx="5175714" cy="3891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420150" y="342050"/>
            <a:ext cx="2878200" cy="389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симфонический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часть плавно сменяет другую и создаёт целое произведение.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153025" y="342050"/>
            <a:ext cx="75708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часть: финал и завершение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455025" y="1148225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обычно звучит быстрее и ярче остальных частей. Музыка становится сильной, уверенной и праздничной, словно все инструменты собрались на большой музыкальный парад.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1455025" y="2836958"/>
            <a:ext cx="37830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финале возвращаются важные темы из прежних частей. Так симфония словно вспоминает самое главное и завершает рассказ красиво и по-настоящему торжественно.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мелодия может звучать по-разному: то тише, то громче, то быстрее, то медленнее. Её исполняют разные инструменты, и музыка будто меняет краски.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повторение и изменение музыки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тема помогает узнать симфонию, как знакомое лицо в толпе. Композитор может повторять её, чтобы слушателю было легче запомнить важную мысль.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изменениям одно и то же звучит не скучно, а интересно. Слушатель замечает, как музыка растёт, поворачивается и открывает новые черты.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7675" y="1222603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25136" y="1205853"/>
            <a:ext cx="524578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30675" y="1205853"/>
            <a:ext cx="541500" cy="54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Темп, характер и настроение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14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показывает, как движется музыка: быстро, умеренно или медленно. По нему легко понять, спешит ли мелодия или идёт спокойно, как прогулка.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28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музыки бывает весёлым, грустным, торжественным или героическим. Он помогает понять, какой у произведения «настрой» и как оно себя ведёт.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142450" y="2238225"/>
            <a:ext cx="2486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меняется от части к части. Поэтому симфония похожа на путешествие, где на каждой остановке ждёт новая эмоция и новый музыкальный пейзаж.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950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675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582125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ведут рассказ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Скрипки часто начинают и ведут главную мелодию, словно рассказывают первую строку большой истории. Их звук может быть звонким или мягким, но всегда заметным. Благодаря им музыка сразу получает направление и ясный, узнаваемый образ.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5172300" y="3099650"/>
            <a:ext cx="2437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приносят новые краски
</a:t>
            </a:r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Флейты и кларнеты словно добавляют в оркестр свет и воздух. Их звучание бывает нежным, прозрачным и очень певучим. Когда они вступают, мелодия словно улыбается и становится чуть таинственнее, как лесная тропинка или тихий ветер.
</a:t>
            </a:r>
            <a:endParaRPr lang="en-US" sz="1159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звучат в симфонии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симфония приходит к слушателю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50127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симфония складывается как важный жанр для оркестра. Композиторы ищут удобную форму из нескольких частей и создают музыку, которую интересно слушать как большое цельное произведение.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127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052450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симфония звучит особенно ярко: большой оркестр, тишина перед началом и внимательные слушатели. Живая музыка помогает услышать каждый инструмент и почувствовать силу общего звучания.
</a:t>
            </a:r>
            <a:endParaRPr lang="en-US" sz="1311" dirty="0"/>
          </a:p>
        </p:txBody>
      </p:sp>
      <p:sp>
        <p:nvSpPr>
          <p:cNvPr id="12" name="Text 5"/>
          <p:cNvSpPr txBox="1"/>
          <p:nvPr/>
        </p:nvSpPr>
        <p:spPr>
          <a:xfrm>
            <a:off x="3052451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Концертный зал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5603625" y="2122800"/>
            <a:ext cx="19812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Симфонии звучат и в классе, и дома в записи. Так можно познакомиться с произведениями Гайдна, Моцарта и Бетховена, а потом снова вернуться к любимым местам.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603626" y="1526925"/>
            <a:ext cx="19812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музыки и записи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07050" y="28259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большой опыт помог ему ясно закрепить четырёхчастный цикл и сделать симфонию стройной и узнаваемой формой.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2407050" y="176005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симфоний написал Йозеф Гайдн, и именно поэтому его называют «отцом симфонии».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407050" y="694200"/>
            <a:ext cx="4329900" cy="9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973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100
</a:t>
            </a:r>
            <a:endParaRPr lang="en-US" sz="6973" dirty="0"/>
          </a:p>
        </p:txBody>
      </p:sp>
      <p:sp>
        <p:nvSpPr>
          <p:cNvPr id="8" name="Text 4"/>
          <p:cNvSpPr txBox="1"/>
          <p:nvPr/>
        </p:nvSpPr>
        <p:spPr>
          <a:xfrm>
            <a:off x="2407050" y="4319850"/>
            <a:ext cx="43299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энциклопедии и справочники о творчестве Йозефа Гайдна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2000" y="1135961"/>
            <a:ext cx="3250800" cy="3222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99650" y="1213600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Бетховен превратил симфонию в музыку больших чувств. В ней слышны борьба, напряжение и смелый шаг вперёд, а не только спокойное любование красотой.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7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Людвиг ван Бетховен: сильная и смелая музыка
</a:t>
            </a:r>
            <a:endParaRPr lang="en-US" sz="2687" dirty="0"/>
          </a:p>
        </p:txBody>
      </p:sp>
      <p:sp>
        <p:nvSpPr>
          <p:cNvPr id="7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99650" y="2524455"/>
            <a:ext cx="4923900" cy="12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известна Пятая симфония. Её короткий мотив снова и снова меняется, как упорный герой из сказки, который не сдается и обязательно добирается до победы.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симфонический цикл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уловить, где музыка становится быстрее, тише или громче. Эти перемены подсказывают, как меняется настроение и куда движется рассказ.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послушай, какие инструменты выходят на первый план. Скрипки, флейты, трубы и литавры звучат по-разному и помогают узнать характер каждой части.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повторяющуюся тему или короткий мотив. Если он возвращается, значит, композитор связывает части между собой и помогает нам лучше запомнить музыку.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части между собой, как разные страницы одной книги. Тогда симфония станет понятнее, а слушать её будет гораздо интереснее.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588" y="1516071"/>
            <a:ext cx="391500" cy="391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5338" y="1537821"/>
            <a:ext cx="391500" cy="34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2088" y="1537821"/>
            <a:ext cx="391500" cy="34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и другие музыкальные жанры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5813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несколько частей, и каждая звучит по-своему. Вместе они образуют целое, как главы одной увлекательной книги.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4986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— это большой рассказ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343809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песни чаще одна главная часть и один ясный образ. Её легко запомнить, но она не разворачивается так широко, как симфония.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35535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— обычно короче
</a:t>
            </a:r>
            <a:endParaRPr lang="en-US" sz="1600" dirty="0"/>
          </a:p>
        </p:txBody>
      </p:sp>
      <p:sp>
        <p:nvSpPr>
          <p:cNvPr id="16" name="Text 6"/>
          <p:cNvSpPr txBox="1"/>
          <p:nvPr/>
        </p:nvSpPr>
        <p:spPr>
          <a:xfrm>
            <a:off x="6294849" y="2260600"/>
            <a:ext cx="22677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разные настроения, темпы и темы. Поэтому слушатель словно проходит через несколько музыкальных остановок, а не через одну.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212101" y="1291325"/>
            <a:ext cx="13503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любит разнообразие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— уверенный шаг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звучит так, будто занавес только что поднялся, а герой уже вышел на сцену. Музыка собрана, решительна и готова вести слушателя дальше. Сразу ясно: началось большое приключение.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— тишина и покой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музыка становится мягче и тише, как вечерняя прогулка или добрый сонный шёпот. Мелодия течёт плавно, и кажется, что оркестр на минуту садится отдохнуть и мечтать.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и четвёртая части — игра и праздник
</a:t>
            </a:r>
            <a:pPr algn="l" indent="0" marL="0">
              <a:lnSpc>
                <a:spcPct val="100000"/>
              </a:lnSpc>
              <a:buNone/>
            </a:pPr>
            <a:r>
              <a:rPr lang="en-US" sz="14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часть похожа на танец с улыбкой, а финал — на весёлый салют. Сначала музыка шутит и подпрыгивает, а потом собирает все силы в яркое, победное завершение.
</a:t>
            </a:r>
            <a:endParaRPr lang="en-US" sz="1464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образы в каждой части
</a:t>
            </a:r>
            <a:endParaRPr lang="en-US" sz="298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учит слушать, как меняются темп, мелодия и громкость. Ребёнок замечает контраст и начинает слышать музыку внимательнее, как будто улавливает тайные знаки.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симфонический цикл важен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жанр показывает, как из нескольких частей рождается одно большое произведение. Так развивается музыкальная память: повторяющуюся тему легче узнать и запомнить.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помогает сравнивать разные настроения и характеры. Благодаря этому слушатель учится понимать музыку не только ушами, но и воображением.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симфония состоит из четырёх частей. Такое строение помогает композитору показать не одно настроение, а целую цепочку музыкальных событий.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симфонического цикла
</a:t>
            </a:r>
            <a:endParaRPr lang="en-US" sz="2698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цикла всегда есть контраст: спокойное сменяется ярким, тихое — громким, шутливое — торжественным. Из-за этого музыка не кажется одинаковой.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части объединяет общая идея и большой оркестр. Именно поэтому симфония похожа на длинную музыкальную историю, а не на короткую пьесу.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звучат в разных темпах: одна быстрее, другая медленнее, третья может быть танцевальной, а финал — особенно энергичным.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6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Симфония — музыка большого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7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Симфонический цикл похож на путешествие, где каждая часть открывает новый поворот. Вместе они создают яркую историю звуков, которую хочется слушать снова и снова.
</a:t>
            </a:r>
            <a:endParaRPr lang="en-US" sz="44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2026-05-24T22:10:44Z</dcterms:created>
  <dcterms:modified xsi:type="dcterms:W3CDTF">2026-05-24T22:10:44Z</dcterms:modified>
</cp:coreProperties>
</file>