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" y="0"/>
            <a:ext cx="41121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пресных водах: реки, озёра и пруды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живым миром пресной воды и его тайнами.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встречается в реках, озёрах, прудах, ручьях и болотах. Она почти не солёная, поэтому подходит людям и многим животным. В каждом водоёме свои условия: течение, глубина, свет и температура.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пресная вода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начинается у истока и несёт воду к устью. Быстрое течение помогает воде двигаться, а растениям и животным приходится крепко держаться или быстро плыть.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берегов и на мелководье много камней, водорослей и укрытий. Там прячутся мелкие животные, а растения укореняются в дне и не боятся потока.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спокойных речных местах чаще встречаются рыбы, улитки и личинки насекомых. Здесь легче искать пищу, отдыхать и прятаться от сильной воды.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Река: вода всё время движется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Озеро: спокойная вода и разные места для жизни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растут камыш, рогоз и кувшинки. Здесь много света, поэтому мелким животным и растениям удобно жить и прятаться. На мелководье часто видны мальки, жуки и головастики.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глубине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глубокой части озера света меньше, а вода спокойнее и прохладнее. Там живут организмы, которым не нужно много света. Озеро похоже на большой дом с разными этажами.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лето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быстро прогревает неглубокий пруд. Растения растут особенно активно, а лягушки, водомерки и дафнии становятся заметнее.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жители готовятся к холоду. Одни прячутся глубже, другие замедляют жизнь или ищут тихие укрытия среди растений.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 льдом жизнь не исчезает. Она просто становится медленнее, и пруд ждёт тёплого времени года.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Пруд: маленький водоём рядом с человеком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181" y="14435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0350" y="14435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1775" y="1443500"/>
            <a:ext cx="267900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Водомерки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Водомерки скользят по поверхности на длинных лапках и почти не тонут. Им помогает тонкая водная плёнка, как невидимый коврик.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Жуки-плавунцы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Жуки-плавунцы держатся у поверхности и ловко двигаются в воде. Они быстро ныряют и так же быстро возвращаются наверх.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листья кувшинок лежат на воде и ловят солнечный свет. Поверхность пруда с ними становится похожей на зелёный островок.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на поверхности воды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Ряска на воде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Ряска выглядит как маленькие зелёные лодочки, которые тихо плывут по поверхности. Она быстро разрастается, если воды много и солнца хватает. Для крошечных обитателей это и укрытие, и удобное место рядом с воздухом.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Камыш и элодея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Камыш тянется вверх у берега, а элодея живёт под водой. Одно растение помогает укрыться птицам и насекомым, другое создаёт подводные заросли. Вместе они делают водоём удобным для многих жителей.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Кувшинки и 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Кувшинки держат на воде большие листья, а водоросли живут в самой толще воды. Они дают кислород, тень и пищу для мелких животных. Без этих зелёных помощников водоём был бы намного беднее.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пресных вод — зелёные помощники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амёбы и инфузории слишком малы, чтобы увидеть их без увеличения. Но они живут почти в каждой капле пресной воды и постоянно трудятся.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Микроскопический мир в капле воды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крошечные жители разлагают остатки растений и животных. Они помогают воде оставаться частью большого природного круга, а не превращаться в груду мусора.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водоросли тоже очень важны. Они создают пищу и служат началом цепочки питания для более крупных обитателей водоёма.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их не видно глазом, без них жизнь в пресной воде была бы бедной. Маленькие помощники делают большой и нужный труд.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которые растут в воде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21425" y="3618025"/>
            <a:ext cx="1402500" cy="12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рост
</a:t>
            </a:r>
            <a:pPr algn="l" indent="0" marL="0">
              <a:lnSpc>
                <a:spcPct val="130039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личинки дышат жабрами, другие — тонкой кожей или специальными трубочками. Они растут, питаются и готовятся к переменам.
</a:t>
            </a:r>
            <a:endParaRPr lang="en-US" sz="1077" dirty="0"/>
          </a:p>
        </p:txBody>
      </p:sp>
      <p:sp>
        <p:nvSpPr>
          <p:cNvPr id="10" name="Text 3"/>
          <p:cNvSpPr txBox="1"/>
          <p:nvPr/>
        </p:nvSpPr>
        <p:spPr>
          <a:xfrm>
            <a:off x="4555125" y="816150"/>
            <a:ext cx="1402500" cy="117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во взрослую жизнь
</a:t>
            </a:r>
            <a:pPr algn="r" indent="0" marL="0">
              <a:lnSpc>
                <a:spcPct val="130039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время, личинка превращается во взрослое насекомое. Тогда она покидает воду и выходит на сушу.
</a:t>
            </a:r>
            <a:endParaRPr lang="en-US" sz="1077" dirty="0"/>
          </a:p>
        </p:txBody>
      </p:sp>
      <p:sp>
        <p:nvSpPr>
          <p:cNvPr id="11" name="Text 4"/>
          <p:cNvSpPr txBox="1"/>
          <p:nvPr/>
        </p:nvSpPr>
        <p:spPr>
          <a:xfrm>
            <a:off x="282150" y="2922600"/>
            <a:ext cx="1402500" cy="117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в воде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насекомых детство проходит под водой. Личинки стрекоз, комаров, подёнок и ручейников живут среди растений, камней и ила.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459325" y="1571300"/>
            <a:ext cx="1402500" cy="1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 на воздухе
</a:t>
            </a:r>
            <a:pPr algn="r" indent="0" marL="0">
              <a:lnSpc>
                <a:spcPct val="130039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насекомые уже летают, ползают или прыгают. Но их водное детство остаётся очень важной частью жизни.
</a:t>
            </a:r>
            <a:endParaRPr lang="en-US" sz="10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обитатели пресной воды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энергия света проходит через растения, животных и микробы.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2770325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1781" y="2770325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16056" y="5236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рыбы живут в воде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Дышат жабрами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помогают рыбе брать кислород прямо из воды, поэтому ей не нужно всплывать, как нам не нужно открывать окна для дыхания. Это настоящая водная суперспособность.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Плывут с помощью плавников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помогают рыбам поворачивать, ускоряться и удерживать равновесие. С ними рыба двигается легко и точно, будто аккуратно скользит по невидимым рельсам в воде.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Защищены чешуёй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покрывает тело рыбы и защищает его от повреждений. Она также помогает лучше скользить в воде, чтобы движения были плавными и не слишком утомляли.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в разных местах водоёма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Карп, щука, окунь и карась выбирают разные участки реки или пруда. Одни любят тихую воду и растения, другие прячутся в засаде, а третьи отлично чувствуют себя даже в небольших водоёмах.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Лягушки, тритоны и другие земноводные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умеют жить и в воде, и на суше, но для начала им всё равно нужна вода. Головастики дышат жабрами и постепенно превращаются во взрослых животных с лёгкими.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Лягушкам и тритонам особенно важны чистая вода, тихие заводи и растения у берега. Там удобно прятаться, откладывать икру и спасаться от жары или хищников.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Улитки, черви и личинки насекомых прячутся в иле, песке и среди камней. Они не любят лишний шум, зато отлично чувствуют себя там, где мало света и много укрытий.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донные жители поедают остатки растений, мелкие частицы и погибшие организмы. Так они помогают водоёму не зарастать мусором и возвращают в природу полезные вещества.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кипит тихая, но очень важная работа. Без этих маленьких помощников дно быстро стало бы грязным, а вода — менее пригодной для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дна: тихие труженики водоёма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жизнь в водоёме по сезонам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показывают, как меняются вода, растения и поведение животных в течение года.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водоём попадает мусор, мыло или удобрения, воде труднее оставаться здоровой. Тогда живым существам не хватает кислорода и чистого пространства для жизни.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грязной воде рыбам, растениям и мелким животным становится тяжелее дышать, расти и находить еду. Такой водоём быстрее слабеет и беднеет.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обычно прозрачнее и пахнет естественно. В ней удобно жить разным организмам, поэтому водоём выглядит живым и полным движения.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берег и вода остаются чистыми, в водоёме сохраняется больше видов. Это значит, что у каждого маленького жителя есть свой шанс на дом и пищу.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и грязная вода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рекам, озёрам и прудам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убирают мусор у берега, не бросают отходы в воду и не ломают прибрежные растения. Такие простые дела помогают водоёму дышать легче и оставаться красивым.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берега чистые, птицам, рыбам и лягушкам жить спокойнее и безопаснее. Ещё важно экономить воду дома и беречь охраняемые места, где живут редкие виды.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181" y="14435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0350" y="14435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8519" y="1443500"/>
            <a:ext cx="234413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Кувшинка следит за временем суток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кувшинка раскрывает свой цветок, а вечером закрывает его. Так растение защищает нежные лепестки и словно говорит водоёму: «Пора отдыхать!»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Водомерка не тонет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Водомерка легко скользит по поверхности благодаря длинным лапкам и особой плёнке воды. Она выглядит так, будто идёт по невидимому стеклу.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помогает выжить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жителей водоёма есть зелёный цвет, полоски или пятна. Такая окраска помогает им прятаться среди растений, камней и теней у берега.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жизни в пресной воде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наблюдателя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водой стрекоза зависает, будто маленький вертолётик, а на влажной траве прыгает лягушка. Вдоль кромки берега остаются следы птиц, а в прозрачной воде видны мальки и жуки. Водоём любит тех, кто умеет смотреть внимательно и не шуметь.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заводь с ряской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самого берега вода бывает почти неподвижной, и на ней лежит ряска, как зелёное покрывало. Рядом качается камыш, а под листьями мелькают крошечные рыбки. Если стоять тихо, можно заметить, как по воде расходятся круглые колечки.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у берега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пруды дают людям питьевую воду и помогают выращивать растения. Без такой воды было бы очень трудно жить в домах, садах и на полях.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нужны не только людям, но и рыбе, птицам, лягушкам и многим другим живым существам. Если вода чистая, рядом с ней живёт больше природы.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люди отдыхают, гуляют, ловят рыбу и наблюдают за животными. Это место, где можно и работать, и отдыхать, и просто радоваться миру.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пресные воды нужны людям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2630" y="208425"/>
            <a:ext cx="4375941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— дом, который нужно беречь
</a:t>
            </a:r>
            <a:endParaRPr lang="en-US" sz="1575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соединяет свет, растения, животных и людей в одну живую цепочку. Если беречь реки, озёра и пруды, в мире будет больше красоты, жизни и радости.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2026-05-21T09:41:00Z</dcterms:created>
  <dcterms:modified xsi:type="dcterms:W3CDTF">2026-05-21T09:41:00Z</dcterms:modified>
</cp:coreProperties>
</file>