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семейства Крестоцветные (Капустные)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включает более 4000 видов, важны в питании и сельском хозяйстве.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Появившись 50 миллионов лет назад, крестоцветные распространились по всему миру. Растения применяют в пищу, медицине и кормопроизводстве благодаря их питательности и неприхотливости.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крестоцветных
</a:t>
            </a:r>
            <a:endParaRPr lang="en-US" sz="3128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 строение крестоцветных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имеют стержневую корневую систему и листья простые или перисторассечённые, часто формирующие прикорневую розетку.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обычно прямой, от сочного до одревесневающего типа, высота растений варьируется от нескольких сантиметров до более метра.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Соцветия кистевидные, цветки собраны в плотные гроздья, что характерно для представителей семейства в природе.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цветка крестоцветных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Крестовидный цветок капусты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капусты белокочанной имеет четыре свободных лепестка, расположенных крест-накрест, и четырёхчленный чашелистик. Белая окраска подчёркивает простоту и симметрию строения.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репы — нежность и яркость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репы отличаются жёлтым оттенком и собраны в верхушечные кисти. Их привлекательность способствует привлечению насекомых-опылителей.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Сурепка — образец простоты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сурепки сопровождается розовым оттенком лепестков. Компактные соцветия раскрывают красоту и функциональность крестоцветных растений.
</a:t>
            </a:r>
            <a:endParaRPr lang="en-US" sz="125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крестоцветных по материкам
</a:t>
            </a:r>
            <a:endParaRPr lang="en-US" sz="28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разнообразие наблюдается в умеренных климатических зонах Европы и Азии с достаточным увлажнением.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предпочитает умеренный климат, где его видовое разнообразие значительно выше, чем в регионах с экстремальными условиями.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Биогеографические исследования, 2023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 крестоцветных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крестоцветных представлены раскрывающимися стручками и стручочками, обеспечивающими эффективное распределение семян.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богаты маслами и белками, что делает их ценным сырьём для пищевой промышленности и кормления животных.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Горчичные и рапсовые семена широко применяются для производства кулинарных и технических масел.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редьки и сурепки используются в пищу и в качестве корма, обеспечивая разнообразное применение растений.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хозяйственная ценность
</a:t>
            </a:r>
            <a:endParaRPr lang="en-US" sz="3175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в овощеводстве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Белокочанная капуста, редька и турнепс — важнейшие овощные культуры, которые обеспечивают разнообразие питания и занимают обширные площади посевов.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крестоцветных в кормопроизводстве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Турнепс и брюква используются как полноценные корма для скота, повышая продуктивность животноводства в разных регионах.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масел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Горчица и рапс дают ценные масла, используемые в пищевой, косметической и технической промышленности, что подчеркивает экономическую значимость семейства.
</a:t>
            </a:r>
            <a:endParaRPr lang="en-US" sz="117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применение в салатах, супах и квашении делает капусту важным источником витаминов и полезных веществ.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белокочанная: питание и свойства
</a:t>
            </a:r>
            <a:endParaRPr lang="en-US" sz="311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устойчива к холодам и хорошо сохраняется при хранении, что позволяет использовать её круглый год.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Богатая витамином С, клетчаткой и минеральными веществами, капуста способствует укреплению иммунитета и пищеварения.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986" y="1324100"/>
            <a:ext cx="3615693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популярных видов крестоцветных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основных культур по части используемой части и пищевой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из семейства имеет уникальные свойства, что обеспечивает его широкий спектр хозяйственного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Агроаналитика,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большинство представителей семейства безопасны и широко используются в пищевой промышленности и сельском хозяйстве.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и вредные виды семейства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дикорастущие крестоцветные содержат гликозиды и горькие компоненты, вызывающие расстройства пищеварения у животных и людей.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встречаются преимущественно в сурепке обыкновенной и ярутке полевой, требующих осторожности при употреблении.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крестоцветных растений
</a:t>
            </a:r>
            <a:endParaRPr lang="en-US" sz="31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развития от семени до зрелого растения с плодами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привлекают разнообразных насекомых: пчёл, бабочек и мух, которые играют ключевую роль в переносе пыльцы между растениями, обеспечивая успешное опыление.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Опыляемость и распространение семян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и характерный аромат цветков улучшают привлечение опылителей, что повышает вероятность эффективного оплодотворения и дальнейшего плодоношения.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созревания плоды раскрываются, высвобождая семена, которые разносятся ветром, водой и животными, что способствует широкому распространению растений на новые территории.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крестоцветных содержат запасы питательных веществ, позволяя им успешно прорастать в различных условиях и обеспечивать продолжение жизненного цикла семейства.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Вредители и болезни крестоцветных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Капустная белянка — главный вредитель овощей
</a:t>
            </a:r>
            <a:pPr algn="ctr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Гусеницы капустной белянки питаются листьями капустных культур, нанося значительный ущерб урожаю. Борьба с этим вредителем включает механические методы и применение биологических инсектицидов.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кила: угроза для корней
</a:t>
            </a:r>
            <a:pPr algn="ct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Кила вызывает опухолевидные разрастания на корнях, снижая способность растений усваивать питательные вещества. Для профилактики применяют севооборот и обработку почвы специальными препаратами.
</a:t>
            </a:r>
            <a:endParaRPr lang="en-US" sz="1174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Мучнистая роса и бактериоз — распространённые заболевания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болезни поражают листья и стебли, вызывая гибель тканей и снижение урожайности. Для защиты используются устойчивые сорта и комплекс агротехнических мер.
</a:t>
            </a:r>
            <a:endParaRPr lang="en-US" sz="117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новые сорта крестоцветных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селекция направлена на создание сортов с улучшенной устойчивостью к вредителям и болезням, что позволяет минимизировать потери урожая без интенсивного химического воздействия.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гибридизации и мутагенеза позволяют повысить урожайность и улучшить качество плодов, включая размер, вкус и питательные свойства.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Разработанные сорта обладают высокой лёжкостью и адаптированы к различным климатическим условиям, что расширяет возможности их выращивания в новых регионах.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плодородия и защита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растения способствуют накоплению органического вещества в почве, улучшая её структуру и снижая эрозионные процессы. Их корневая система стабилизирует грунт, предотвращая смывание.
</a:t>
            </a:r>
            <a:endParaRPr lang="en-US" sz="157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почвы и защита от эрозии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экосистем и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40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Цветущие культуры служат источником нектара и пыльцы для пчёл и бабочек. Они поддерживают разнообразие насекомых и диких животных, являясь важным элементом природных экосистем.
</a:t>
            </a:r>
            <a:endParaRPr lang="en-US" sz="15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капусты и горчицы (2022)
</a:t>
            </a:r>
            <a:endParaRPr lang="en-US" sz="27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доля мирового сбора капусты приходится на Азию, где климат благоприятствует выращиванию этих культур в больших объёмах.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важность Китая и Индии как ведущих производителей, а Канада и Россия — ключевых игроков на рынке горчичных семян.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FAO, 2023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крестоцветных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Фрактальная красота капусты романеско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Романеско поражает своей уникальной фрактальной структурой соцветия, состоящей из повторяющихся спиралей. Эта особенность привлекает внимание учёных и художников своей математической точностью.
</a:t>
            </a:r>
            <a:endParaRPr lang="en-US" sz="104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Горчица в истории Древнего Рима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античности горчица использовалась как лекарственное средство от боли и как пряность в кулинарии. Её значение в древнеримской культуре подчеркивало ценность пряных растений.
</a:t>
            </a:r>
            <a:endParaRPr lang="en-US" sz="104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 — основа питания до появления картофеля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широкого распространения картофеля репа была одним из главных корнеплодов в России и Европе, обеспечивая калорийность и важные витамины в рационе населения.
</a:t>
            </a:r>
            <a:endParaRPr lang="en-US" sz="114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культурных традициях блюда из капусты символизируют здоровье и благополучие, а хрен часто сопровождает праздничные угощения, подчёркивая важность вкуса и пользы.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медицине и культуре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Капустные листья традиционно применяются в народной медицине для снятия воспалений и создания лечебных компрессов при ушибах и растяжениях.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Репа, редька и хрен используются для профилактики простуд и улучшения обмена веществ, благодаря содержанию эфирных масел и витаминов.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 перспективы изучения крестоцветных
</a:t>
            </a:r>
            <a:endParaRPr lang="en-US" sz="270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инженерия и биотехнологии открывают возможности для создания новых сортов с улучшенной устойчивостью и питательными характеристиками.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интерес к органическому выращиванию и рациональному использованию ресурсов, что стимулирует исследования в экологии и агротехнике крестоцветных.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— основа питания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Крестоцветные играет важную роль в сельском хозяйстве, медицине и экологии, обеспечивая разнообразие продуктов и поддерживая устойчивость природных систем.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2026-05-08T15:31:53Z</dcterms:created>
  <dcterms:modified xsi:type="dcterms:W3CDTF">2026-05-08T15:31:53Z</dcterms:modified>
</cp:coreProperties>
</file>