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— наш космический дом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Солнцем, планетами и тайнами космоса.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система: где мы живём в космосе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находится в Млечном Пути и возникла около 4,6 миллиарда лет назад. Планеты движутся вокруг Солнца по своим орбитам, как по невидимым дорожкам, но у каждой своя скорость и свой путь.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5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5500 °C
</a:t>
            </a:r>
            <a:endParaRPr lang="en-US" sz="9285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примерно бывает температура на поверхности Солнца, и этого достаточно, чтобы оно щедро дарило Земле свет и тепло.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Солнца очень жарко, а внутри ещё горячее. Без его света и тепла Земля была бы тёмной и ледяной.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Solar System Exploration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932" y="1276225"/>
            <a:ext cx="2713636" cy="3495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планеты рядом с Солнцем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7795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самая маленькая и самая близкая к Солнцу планета. У неё твёрдая поверхность и очень короткая орбита, поэтому год там проходит быстрее всех.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792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3170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размеру она похожа на Землю, но скрыта под густыми облаками. Её плотная атмосфера удерживает сильнейший жар, поэтому жить там невозможно.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3167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95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планета отличается жидкой водой, воздухом и удобной температурой. Именно здесь есть моря, леса, животные, растения и люди.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92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33170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Эту планету легко узнать по красноватому цвету. На её поверхности есть холодные полярные шапки и следы очень давней истории.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33167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— самая быстрая планета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находится на самом коротком расстоянии от Солнца среди планет. Поэтому он быстро облетает звезду и получает очень много солнечного тепла.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всех к Солнцу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поверхность сильно нагревается, а ночью резко остывает. Такой большой перепад температур делает Меркурий суровой и очень необычной планетой.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 холод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самая маленькая планета Солнечной системы. У Меркурия почти нет воздуха, поэтому там не бывает привычной погоды, облаков и дождей.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Крошечный и сухой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465 °C
</a:t>
            </a:r>
            <a:endParaRPr lang="en-US" sz="10977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такой температуре Венера остаётся раскалённой даже под густыми облаками.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атмосфера удерживает тепло, поэтому Венера перегрета почти как огромная духовка. Она очень ярко сияет на небе.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Solar System Exploration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так удобна для жизни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вода встречается в реках, морях и озёрах, а не только в виде льда или пара. Она помогает растениям расти, животным жить и людям строить города. Без воды наш космический дом был бы совсем неуютным.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которую можно пить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для дыхания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атмосфера содержит кислород, который нужен людям и многим животным. Она ещё и защищает нас от части космического холода и опасного излучения. Можно сказать, что воздух — это невидимое одеяло планеты.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Земли есть один естественный спутник — Луна. Она освещает ночное небо и влияет на морские приливы. Луна словно добрый космический сосед: далеко, но всегда рядом.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рядом с нами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3810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38103"/>
            <a:ext cx="4644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43103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4310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интересного на Марсе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выглядит красноватым из-за пыли и камней, в которых есть соединения железа. Поэтому его легко заметить на небе даже без телескопа.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полюсах Марса есть ледяные шапки. Они меняются по сезонам, потому что часть льда то увеличивается, то уменьшается.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шапки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Марсе находится Олимп — огромный вулкан. Он настолько велик, что рядом с ним земные горы показались бы совсем скромными.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вулкан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изучают Марс особенно внимательно, чтобы понять, могла ли там когда-то быть вода. Это помогает искать признаки древних условий для жизни.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следов прошлого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планет от Солнца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планет и пояса астероидов в Солнечной системе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01605"/>
            <a:ext cx="8424000" cy="21800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астероидов и малые тела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астероидов расположен между Марсом и Юпитером. Там движутся тысячи каменных обломков, от крошечной пыли до крупных глыб, словно космические камешки.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 находится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3950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сделаны из льда, пыли и камней. Когда они приближаются к Солнцу, лёд начинает испаряться, и появляется длинный яркий хвост.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3950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и их хвост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24975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состоят в основном из камня и металла. Они бывают разного размера и формы, а некоторые даже имеют маленькие спутники.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4975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астероиды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— планета-гигант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45600" y="166556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— настоящая тяжёлая звезда среди планет: он больше всех в Солнечной системе. Из-за огромных размеров его легко заметить даже среди других ярких объектов неба.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5600" y="13148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крупный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45600" y="422936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Юпитера обращается множество спутников. Поэтому он похож на маленькую систему внутри большой Солнечной системы, где у каждого спутника свой путь.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5600" y="38786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спутников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5600" y="294746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состоит в основном из газа, поэтому у неё нет твёрдой поверхности, как у Земли. В её атмосфере бушуют мощные вихри и облака.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45600" y="25967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Газовый состав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и его кольца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легко узнать по светлым кольцам, которые заметны даже в телескоп. Именно они делают эту планету одной из самых красивых и узнаваемых в космосе.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силуэт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имеет много спутников, а особенно известен Титан. Учёные изучают его потому, что у него есть плотная атмосфера, что встречается не так уж часто.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Титан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Кольца Сатурна образованы множеством частиц льда, камней и пыли. Эти частицы очень малы, но вместе они создают широкую сияющую систему вокруг планеты.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состоят кольца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 и Нептун — далёкие ледяные гиганты
</a:t>
            </a:r>
            <a:endParaRPr lang="en-US" sz="3066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планеты находятся очень далеко от Солнца, поэтому там мало света и очень холодно. Их относят к ледяным гигантам.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Далёкие окраины системы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Урана необычный наклон оси: он как будто катится по своей орбите. Из-за этого его движение выглядит совсем не так, как у других планет.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 — планета на боку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Нептун — хозяин ветров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Нептун известен сильнейшими ветрами в Солнечной системе. Его атмосфера выглядит тёмной и холодной, но учёных она очень привлекает.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планет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рядом с Землёй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Луна освещает ночное небо и помогает нам замечать, как меняется её вид. Это ближайший к Земле спутник, который люди наблюдают с древних времён и даже используют для изучения движения небесных тел.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пара Марса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Марса есть два небольших спутника — Фобос и Деймос. Они выглядят совсем крошечными рядом с планетой, но всё равно помогают учёным лучше понимать, как формировалась Солнечная система и как движутся небесные тела.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миры-спутники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Юпитера и Сатурна очень много спутников, и среди них есть каменистые и ледяные. Некоторые из этих миров кажутся совсем спокойными, но под их ледяной коркой могут скрываться океаны.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движутся планеты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9851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не летают хаотично, а движутся по своим орбитам вокруг Солнца. Эти пути напоминают невидимые дорожки, по которым каждая планета идёт своим размеренным шагом.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99825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Орбиты вокруг Солнца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310337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планета находится от Солнца, тем медленнее она движется и тем дольше длится её год. На Меркурии он короткий, а на Нептуне очень длинный.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310311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года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455100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не совсем круглая, а похожа на овал, который называется эллипсом. Поэтому расстояние планеты до Солнца во время движения немного меняется.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455074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орбиты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планетная система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образования Солнечной системы около 4,6 миллиарда лет назад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01605"/>
            <a:ext cx="8424000" cy="21800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особенная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находится от Солнца не слишком близко и не слишком далеко. Поэтому на ней не бывает ни вечной жары, ни космического холодильника с минусовой скоростью.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расстояние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3950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Земли есть твёрдая поверхность, почва и океаны. Благодаря этому наша планета выглядит как настоящий дом, где можно ходить, строить и выращивать растения.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3950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поверхность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24975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есть жидкая вода и воздух, в котором есть кислород. Эти условия помогают жить растениям, животным и людям, а это для планеты очень важный плюс.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4975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воздух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изучают космос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помогают рассматривать далёкие звёзды, планеты и туманности. С их помощью учёные видят то, что человеческий глаз заметить не может. Иногда кажется, будто телескоп открывает окно прямо в космическую даль.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на страже неба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Зонды в далёком путешествии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зонды летят к планетам без людей на борту. Они измеряют температуру, фотографируют поверхность и собирают сведения о составе небесных тел. Такие аппараты работают там, куда человеку пока добраться трудно.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Марсоходы ездят по поверхности Марса и внимательно изучают камни, пыль и следы прошлого. Они двигаются очень осторожно, словно маленькие исследователи в красной пустыне, и передают данные на Землю.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Марсоходы на красной почве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72310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5150" y="1545710"/>
            <a:ext cx="410550" cy="46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278960"/>
            <a:ext cx="4680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278960"/>
            <a:ext cx="468000" cy="46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Солнечной системе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не планета, а звезда. Именно оно даёт свет и тепло, без которых Земля была бы холодной и тёмной, как забытая комната.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звезда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Солнечной системы нет забора или стены по краю. Её границы плавные, поэтому космос вокруг кажется очень широким и почти бесконечным.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твёрдых границ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кометы возвращаются к Солнцу только через много лет. Они путешествуют очень долго и потом снова появляются на небе, будто космические гости с хорошей памятью.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Терпеливые кометы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космосе звук почти не распространяется, потому что там очень мало воздуха. Поэтому там нельзя услышать громкое «ух ты!» даже если очень постараться.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нет звука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объединяет Солнце, планеты и множество других тел. Ближе к Солнцу расположены каменистые миры, дальше — гиганты. Земля остаётся нашим особенным домом, полным жизни.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— удивительный космический дом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2026-05-26T03:49:31Z</dcterms:created>
  <dcterms:modified xsi:type="dcterms:W3CDTF">2026-05-26T03:49:31Z</dcterms:modified>
</cp:coreProperties>
</file>