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Essay: как строится сильный абзац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строить абзацы, которые ясно доказывают мнение и легко читаются.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essay: мнение, аргументы, структура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Opinion essay проверяет не только ваше мнение, но и умение доказывать его. Четкое вступление, 2–3 аргумента и вывод помогают тексту звучать убедительно и логично для читателя и проверяющего.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должна быть одна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абзац держится на одной идее, читателю проще следить за логикой и видеть, как аргумент поддерживает позицию автора.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essay writing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абзаца в opinion essay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построения абзаца: от главной мысли к примеру и связке с текстом.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абзаца и их функция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каждая часть абзаца помогает сделать мысль понятной и связной.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задаёт фокус, supporting sentences раскрывают идею, а linking sentence удерживает связь с эссе.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essay writing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opinion essay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8065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начинает с обозначения вопроса, о котором пойдет речь. Читатель сразу понимает, какую проблему автор собирается обсуждать и почему она заслуживает внимания.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endParaRPr lang="en-US" sz="1302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681488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дается короткое пояснение, чтобы тема не выглядела слишком общей. Достаточно одной-двух фраз, без лишних деталей и длинных объяснений.
</a:t>
            </a:r>
            <a:endParaRPr lang="en-US" sz="1202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413049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
</a:t>
            </a:r>
            <a:endParaRPr lang="en-US" sz="1302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904928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вступления обычно звучит opinion statement: agree, disagree или partly agree. Именно он показывает, какую сторону выбрал автор и чего ждать дальше.
</a:t>
            </a:r>
            <a:endParaRPr lang="en-US" sz="1202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36489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как опора абзаца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абзаца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обычно стоит первым предложением и сразу сообщает, о чем будет абзац. Это помогает не уходить в сторону и удерживать одну линию рассуждения.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шаблоны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часто используют фразы One important reason is… Another advantage is… Some people believe that… Они помогают быстро и ясно сформулировать главную мысль.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деталями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topic sentence идут объяснения и примеры, которые раскрывают именно эту мысль. Если появляется новая идея, для нее нужен уже новый абзац.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сильный абзац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абзац не строится только на мнении: ему нужны пояснение и пример, чтобы мысль звучала убедительно.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часть — не заголовок мысли, а ее раскрытие через объяснение и пример.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абзаца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412951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5029" y="3190137"/>
            <a:ext cx="278775" cy="371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5029" y="4101723"/>
            <a:ext cx="278775" cy="37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предложения: что делает абзац убедительным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уроков, домашних заданий и школьных правил делают аргумент понятным. Читателю легче поверить в мысль, если она связана с привычной ситуацией.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 спорта, дружбы или семейных обязанностей помогают показать идею на реальном примере. Такой довод звучит живо и не выглядит абстрактным.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цифровые привычки тоже подходят для 9 класса. Важно не просто назвать тему, а объяснить, как именно она влияет на жизнь и поведение.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пример, тем сильнее абзац. Одна ясная деталь часто убеждает лучше, чем длинное общее рассуждение без опоры на ситуацию.
</a:t>
            </a:r>
            <a:endParaRPr lang="en-US" sz="9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 слабый абзац: сравнение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абзац держится на фокусе, примере и связи с тезисом; слабый теряет ясность и звучит разрозненно.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делают абзац цельным, а какие ослабляют аргументацию.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writing conventions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внутри абзаца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pPr algn="l" indent="0" marL="0">
              <a:lnSpc>
                <a:spcPct val="115000"/>
              </a:lnSpc>
              <a:buNone/>
            </a:pPr>
            <a:r>
              <a:rPr lang="en-US" sz="13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Firstly, secondly и finally помогают выстроить последовательность идей. Они показывают, какое предложение открывает рассуждение, какое продолжает его и какое подводит читателя к завершению абзаца.
</a:t>
            </a:r>
            <a:endParaRPr lang="en-US" sz="1176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Moreover, in addition и also расширяют уже сказанную мысль без резкой смены темы. Такие связки особенно полезны, когда нужно привести еще один аргумент или уточнить объяснение.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However и on the other hand сигнализируют, что автор рассматривает другой взгляд или ограничение. Эти слова делают текст точнее, потому что читатель сразу понимает: сейчас будет контраст.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example, as a result и therefore помогают показать связь между причиной, иллюстрацией и выводом. Благодаря им абзац звучит плавно и читается как единое рассуждение, а не набор отдельных фраз.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переходить от одного абзаца к другому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перехода в opinion essay: от повторения ключевой идеи к новому topic sentence через связующее выражение.
</a:t>
            </a:r>
            <a:endParaRPr lang="en-US" sz="9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аргументы подходят для школьного эссе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аргументы о школьной жизни, домашних заданиях, спорте, технологиях и общении. Эти темы знакомы ученику, поэтому их легко объяснить простым языком и подкрепить понятным примером.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3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аргумент не просто называет факт, а показывает, почему он важен. Например, можно объяснить, как привычка планировать время помогает меньше нервничать и успевать делать уроки без спешки.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3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ситуация часто звучит убедительнее, чем абстрактное рассуждение. Удачный пример может быть связан с уроком, тренировкой, семейными обязанностями или использованием телефона в свободное время.
</a:t>
            </a:r>
            <a:endParaRPr lang="en-US" sz="1132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4"/>
            <a:ext cx="4448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 — один довод
</a:t>
            </a:r>
            <a:pPr algn="l" indent="0" marL="0">
              <a:lnSpc>
                <a:spcPct val="115000"/>
              </a:lnSpc>
              <a:buNone/>
            </a:pPr>
            <a:r>
              <a:rPr lang="en-US" sz="1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смешивать в одном абзаце слишком разные причины. Если аргумент сосредоточен на одной мысли, его легче раскрыть, а читателю проще увидеть связь между мнением и доказательством.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порядок абзацев в opinion essay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основной абзац может стать местом для контраргумента: так автор показывает, что рассмотрел и другую точку зрения, а затем возвращается к своему мнению.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идет от введения к выводу без скачков, поэтому текст легче читать и проверять; контраргумент логично вставляется перед финалом.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структуры essay writing для школьного opinion essay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Контраргумент и ответ на него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59950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точка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Контраргумент коротко показывает, что существуют люди, которые думают иначе. Обычно достаточно одного предложения, чтобы обозначить их мнение и не отвлекать читателя от основной позиции автора.
</a:t>
            </a:r>
            <a:endParaRPr lang="en-US" sz="1202" dirty="0"/>
          </a:p>
        </p:txBody>
      </p:sp>
      <p:sp>
        <p:nvSpPr>
          <p:cNvPr id="11" name="Text 3"/>
          <p:cNvSpPr txBox="1"/>
          <p:nvPr/>
        </p:nvSpPr>
        <p:spPr>
          <a:xfrm>
            <a:off x="321029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возражения нужно сразу объяснить, почему оно не меняет общий вывод. Ответ должен быть ясным и спокойным: без резких слов, но с логичным объяснением, опирающимся на тему эссе.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606064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зрелое эссе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абзац делает работу убедительнее, потому что показывает умение сравнивать мнения. Проверяющий видит, что ученик не просто повторяет заготовку, а умеет рассуждать и выбирать сильную аргументацию.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абзацев opinion essay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быстро собрать абзац и сохранить одинаковый стиль во всем тексте.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шаблоны упрощают построение абзаца: сначала мнение, затем причина, пример и вывод. Это помогает избежать хаоса и держать текст в одном ритме.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writing bank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абзац убедительным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544695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абзац начинается с предложения, которое сразу называет главную мысль. Оно задает направление всему тексту и помогает читателю понять, что именно будет доказано дальше.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100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topic sentence
</a:t>
            </a:r>
            <a:endParaRPr lang="en-US" sz="11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16684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абзац не прыгает с темы на тему. Все последующие предложения должны объяснять одну идею, а не добавлять случайные факты, которые нарушают внутреннюю логику.
</a:t>
            </a:r>
            <a:endParaRPr lang="en-US" sz="936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159088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сообщение
</a:t>
            </a:r>
            <a:endParaRPr lang="en-US" sz="11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88660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делает мысль заметной и понятной. Когда автор приводит ситуацию из школы, дома или повседневной жизни, аргумент звучит живее и вызывает доверие у читателя.
</a:t>
            </a:r>
            <a:endParaRPr lang="en-US" sz="962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031065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пример
</a:t>
            </a:r>
            <a:endParaRPr lang="en-US" sz="11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60637"/>
            <a:ext cx="35211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показывает, как пример связан с общей позицией. Такой вывод завершает абзац аккуратно и помогает перейти к следующей мысли без резкого обрыва.
</a:t>
            </a:r>
            <a:endParaRPr lang="en-US" sz="988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903042"/>
            <a:ext cx="35211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вывод
</a:t>
            </a:r>
            <a:endParaRPr lang="en-US" sz="11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абзаца перед сдачей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Чек-последовательность для самопроверки абзаца в opinion essay перед отправкой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структуре абзацев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тем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когда в абзаце сразу несколько разных идей. В результате текст становится расплывчатым, а читателю трудно понять, какая мысль главная.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абзац содержит только общее утверждение, он звучит слабо и неубедительно. Пример показывает, как идея работает в реальной ситуации, и делает аргумент намного яснее.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1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не связаны между собой, абзац читается рывками. Связующие слова и повтор ключевой идеи помогают удержать логику и показывают, как одна мысль вытекает из другой.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абзац без внутренней структуры трудно читать и проверять. Если в нем нет четкого начала, объяснения и завершения, он выглядит как набор отдельных фраз, а не связное рассуждение.
</a:t>
            </a:r>
            <a:endParaRPr lang="en-US" sz="12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абзаца — основа убедительного opinion essay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абзац содержит одну мысль, объяснение, пример и связку с общей позицией, эссе становится понятным и сильным. Именно такая структура помогает убедить читателя и легко проверить логику текста.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2026-05-31T11:26:15Z</dcterms:created>
  <dcterms:modified xsi:type="dcterms:W3CDTF">2026-05-31T11:26:15Z</dcterms:modified>
</cp:coreProperties>
</file>