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земных вод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воды образуют гидросферу: где они находятся и почему нужны живым организмам.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земных вод важна для 5 класса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всем: людям, растениям, животным и микроорганизмам. Большая часть поверхности Земли покрыта водой, но значительная доля — солёная. Пресная вода жизненно необходима для питья, полива и хозяйства, а также влияет на погоду и климат.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жидкой, твёрдой и газообразной. Жидкая вода течёт в реках и ручьях, заполняет озёра и моря, образует водные потоки и течения.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Газообразная вода — это водяной пар в воздухе. Он поднимается вверх, охлаждается и участвует в образовании облаков, а затем возвращается на Землю осадками.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 — это лёд и снег. Они накапливают пресную воду и сохраняют её надолго, особенно в горах и в холодных областях планеты.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на Земле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представить, что всей воды 100 стаканов, то только 2,5 стакана — пресная, остальное приходится на океаны и моря.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Земли недоступна для питья и сельского хозяйства без очистки. Поэтому важно беречь именно пресные ресурсы.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распределению воды на Земле; точные значения могут отличаться в разных учебных материалах.
</a:t>
            </a:r>
            <a:endParaRPr lang="en-US" sz="5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главная водная оболочка планеты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и единый 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выделяют пять океанов: Тихий, Атлантический, Индийский, Южный и Северный Ледовитый. Они связаны между собой, поэтому их называют единым Мировым океаном.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 влияет на погоду и климат, потому что вода нагревается и остывает медленнее суши. Он также является средой обитания для множества растений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их особенности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Мирового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это участки Мирового океана, которые частично отделены сушей, островами или подводными поднятиями. Благодаря этому у морей часто есть свои особенности солёности и течений.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Окраинные и внутренние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бывают окраинными и внутренними. Окраинные расположены у окраин материков, а внутренние глубже врезаются в сушу, поэтому их связь с океаном может отличаться.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помогают морскому транспорту и рыболовству. Люди получают соль и морские продукты, а ещё прибрежные зоны становятся местом отдыха и туризма во многих странах.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климат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смягчают температуру у берега: летом они удерживают прохладу, а зимой помогают не так резко понижать температуру. Климат побережий обычно отличается от климата в глубине материка.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267" y="2047675"/>
            <a:ext cx="5138766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мира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 примеры самых известных рек и запомните, что большие реки поддерживают жизнь людей и помогают развитию хозяйства.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дают пресную воду, обеспечивают судоходство и рыболовство, а их долины и поймы становятся удобными местами для жизни людей.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 справочные материалы по географии; точные численные показатели длины зависят от источника.
</a:t>
            </a:r>
            <a:endParaRPr lang="en-US" sz="5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горные породы: вода с песком и камешками «снимает» часть материала. Так постепенно меняется русло, а рельеф в долине становится более разнообразным.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 песок, ил и глину, река несёт наносы вниз по течению. Там, где скорость воды снижается, материал откладывается, и образуются новые участки суши.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речные долины, поймы, излучины и дельты. Плодородные поймы поддерживают земледелие, а крупные города часто возникали рядом с рекой.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изменяют поверхность Земли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озёра по происхождению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только виды озёр. Количественные данные в этой схеме не используются, так как учебная классификация не задаёт доли.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процессы создают озёра: движение плит, ледники, вулканизм, реки, растворение пород и деятельность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географическая классификация озёр по происхождению; 2026-05 (схематическое представление без численных долей).
</a:t>
            </a:r>
            <a:endParaRPr lang="en-US" sz="5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природные хранилища воды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также важны для отдыха людей. Байкал — самое глубокое озеро Земли и один из крупнейших запасов пресной воды в мире, поэтому его считают природным сокровищем.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пресную воду и создают условия для жизни многих растений и животных. Они поддерживают влажность, а иногда делают климат поблизости более мягким.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их значение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воду: часть осадков они «запоминают» и постепенно отдают в окружающую местность. Поэтому в периоды сильных дождей они снижают размах паводков и помогают сохранять влагу.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роль болот — очищение воды. Влажная среда замедляет течение и задерживает часть грязи и вредных веществ, поэтому водоёмы ниже по течению часто становятся чище.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накапливаются органические остатки, и со временем образуется торф. Торф может использоваться как природное топливо и удобрение, а также участвует в формировании особых условий 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дом для многих видов. Здесь находят подходящие места обитания птицы, насекомые и земноводные, а также редкие растения, которым нужна постоянно влажная почва и мягкий режим температуры.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перенос и возвращение воды: путь от океанов и суши к атмосфере и обратно.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под землёй: они заполняют поры песка, трещины горных пород и водоносные слои. Благодаря этому вода сохраняется даже тогда, когда на поверхности сухо.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 родники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подземная вода выходит на поверхность, образуется родник или источник. Поток воды может быть небольшим или образовывать целую струю, питающую ручьи и реки.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используют для питья и полива. В некоторых местах они находятся под давлением и поднимаются через скважины, что помогает получать воду без постоянного бурения на большую глубину.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 запас пресной воды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снег и лёд много лет: зимой масса растёт, летом уменьшается. Потепление сдвигает баланс в сторону большего таяния и усиленного водосброса.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сезонных изменениях следует ожидать уменьшения «долгосрочного запаса» льда и заметных колебаний водного режима рек. Для океана это отражается на его уровне.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и графиков динамики ледников; численные значения — условные индексы для показа направления изменения.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928" y="3151554"/>
            <a:ext cx="212062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влияет на климат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 остывает медленнее, чем суша. Поэтому рядом с морем летом обычно прохладнее, а зимой теплее, чем вдали от берега.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течения — разный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обычно делают климат мягче, а холодные могут снижать температуру воздуха и уменьшать количество осадков. Поэтому погода у берега часто не такая, как в центре континента.
</a:t>
            </a:r>
            <a:endParaRPr lang="en-US" sz="97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перевозят тёплую и холодную воду на большие расстояния. Из-за этого в разных частях одного материка меняются погодные условия и продолжительность сезонов.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побережья 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морем образуются облака и возникают ветры, климат побережий становится более «морским». В глубине материка воздух быстрее прогревается и сильнее охлаждается.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3262" y="1318200"/>
            <a:ext cx="3257475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земных вод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содержат почти всю воду Земли, но пресная вода доступна в значительно меньшей доле. Реки и озёра дают наиболее удобный для человека источник пресной воды, а остальные формы выполняют другие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воды отличаются солёностью и запасами пресной воды. Наиболее доступными для повседневного использования часто оказываются реки и озёра, а ледники и подземные воды обеспечивают длительное пополнение.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(обобщение школьного курса).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 водной среде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глубина: жизнь ближе к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воды часто получают больше света, поэтому там быстрее развиваются водоросли и водные растения. Между ними находят корм и убежище мелкие животные — личинки, рачки и мальки. Так образуются «зелёные» участки подводного мира.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кислород решают всё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видам подходит тёплая вода, другим — прохладная. На распределение организмов влияют температура и солёность, а ещё — количество кислорода и чистота воды. Даже небольшие изменения могут сделать привычное место обитания непригодным для жизни.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заросли как дом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растут камыш, тростник и другие водные растения, создавая защиту от течения и хищников. Сюда прилетают птицы, а земноводные используют влажные участки для размножения. В этих зонах жизнь кажется особенно «густой» и разнообразной.
</a:t>
            </a:r>
            <a:endParaRPr lang="en-US" sz="10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ресурсов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пластиком и мусором, нефтепродуктами и сточными водами снижает качество водоёмов. В засушливых районах и крупных городах особенно остро чувствуется нехватка чистой пресной воды.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одновременно действуют природные и человеческие причины. Комбинация загрязнения и уменьшения доступных запасов усиливает риск для здоровья людей и животных.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причин в учебных целях (точные доли по регионам отличаются).
</a:t>
            </a:r>
            <a:endParaRPr lang="en-US" sz="6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чистую воду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действий для сохранения запасов пресной воды и защиты природных экосистем.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земных вод — единая система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воды связаны в общую систему: океаны, моря, реки, озёра, болота, ледники, подземные воды и атмосфера постоянно взаимодействуют. Пресной воды мало и важно сохранять её чистоту.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2026-05-12T23:25:28Z</dcterms:created>
  <dcterms:modified xsi:type="dcterms:W3CDTF">2026-05-12T23:25:28Z</dcterms:modified>
</cp:coreProperties>
</file>