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земноводных: как меняется жизнь от икринки до взрослой особи
</a:t>
            </a:r>
            <a:endParaRPr lang="en-US" sz="2298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суше: путь земноводных от икринки до взрослой особи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первые наземные позвоночные, которые сохранили тесную связь с водой. Их строение и развитие помогают понять, как животные приспосабливаются сразу к двум средам и почему их жизненный цикл так необычен.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земноводные и почему их изучают в 8 классе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лягушки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на основе типичного жизненного цикла лягушки: от икры до молодой особи после метаморфоза.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земноводных связано с водой
</a:t>
            </a:r>
            <a:endParaRPr lang="en-US" sz="2959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самка откладывает икру, а самец выделяет сперматозоиды прямо в воду. Такой способ возможен только там, где половые клетки не высыхают и могут встретиться.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Беззащитная икра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не имеют твёрдой скорлупы, поэтому быстро теряют влагу. Даже небольшое пересыхание может повредить зародышей, особенно в тёплую погоду и на мелководье.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хвостатых земноводных оплодотворение происходит внутри тела самки. Это лучше защищает половые клетки и повышает шансы на успешное развитие потомства.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размножения с водой объясняет, почему земноводные особенно чувствительны к высыханию водоёмов и загрязнению. Без подходящей влажной среды их жизненный цикл нарушается.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кладок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Кладки чаще всего встречаются в прудах, озёрах, канавах, временных лужах и сырых прибрежных участках. Там вода дольше сохраняется, а развитие идёт более безопасно.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земноводных заметно отличаются внешним видом, движением и образом жизни. Это помогает понять, как одна группа животных может жить в разных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передвижением и средой обитания: бесхвостые чаще связаны с водой, хвостатые — с влажными укрытиями, а червяги — с почвой.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земноводных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групп неравномерна: одни виды широко распространены, другие встречаются реже и живут в более узких условиях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земноводные заметно превосходят другие группы по числу видов, что отражает их успешные приспособления к разным местообитаниям.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по биологии; данные приведены ориентировочно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земноводных по числу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Студенистая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земноводных похожи на маленькие прозрачные шарики, собранные в воду. Их студенистая оболочка удерживает влагу и немного защищает зародышей от повреждений, но не спасает от высыхания и сильных перепадов температуры.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кладок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лягушек кладка часто выглядит как комок или длинный шнур, заметный среди растений у берега. У некоторых саламандр яйца прикрепляются к листьям, стеблям или камням, чтобы их не унесло течением.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икры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обычно откладывается большое число икринок, потому что выживают не все. Часть потомства погибает от хищников, пересыхания и колебаний температуры, поэтому природе приходится «страховать» развитие большим запасом яиц.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и кладки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 — водная личинка лягушки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постоянно живёт в воде и активно плавает с помощью хвоста. Его тело приспособлено к водной среде и заметно отличается от тела взрослой лягушки.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головастик дышит жабрами. Это позволяет ему получать кислород из воды, пока лёгкие ещё не сформированы и жизнь на суше невозможна.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жабрами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головастик питается водорослями, мягкими частицами растений и органическими остатками. Такой корм легко добывать в мелких и спокойных водоёмах.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у личинки появляются конечности, а внутренние органы перестраиваются. Это подготавливает её к жизни вне воды и к новому способу питания.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превращение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Личинка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увеличивается в размерах, активно питается и накапливает вещества, необходимые для дальнейшей перестройки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развиваются задние ноги, затем передние. Личинка получает возможность не только плавать, но и передвигаться по суше.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Меняется дыхание и тело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постепенно исчезают, а лёгкие начинают работать вместе с кожей. Одновременно уменьшается хвост и меняется строение внутренних 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Возникает молодая лягушка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метаморфоза формируется молодая особь, готовая жить у воды и на суше. Перестройку запускают гормоны, прежде всего тироксин.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как организм перестраивается полностью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этапах жизни лягушка выглядит и ведёт себя по-разному. Сравнение показывает, насколько сильно меняется организм после метаморфоза.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меняются среда обитания, органы дыхания и способ движения, поэтому личинка и взрослая лягушка выполняют разные функции в 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взрослая лягушка: основные отличия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как важный орган дыхания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очень тонкая и постоянно увлажнена слизью. Такое строение помогает газам проходить через поверхность тела, но делает животных особенно зависимыми от воды и сырой среды.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и влажная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в организм поступает часть кислорода и удаляется углекислый газ. Это особенно важно, когда животное находится в воде, норе или другом месте с высокой влажностью.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железы уменьшают испарение влаги, однако кожа всё равно плохо защищает от сухого воздуха. Поэтому земноводные избегают жарких и засушливых участков без укрытия.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пересыхания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кожи напрямую влияет на выживание земноводных. Если место обитания загрязнено или пересыхает, животное быстрее теряет влагу и хуже дышит.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и личинки особенно уязвимы, поэтому даже небольшие изменения в водоёме быстро отражаются на численности популяций.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утратой мест размножения и ухудшением качества воды, а дополнительные риски усиливают общее сокращение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причинах сокращения амфибий; данные представлены качественно, без точных статистических измерений.
</a:t>
            </a:r>
            <a:endParaRPr lang="en-US" sz="809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земноводных уменьшается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питаются земноводные на разных этапах жизни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личинки питаются водорослями, мягкими остатками растений и органическими частицами. Такое питание подходит для жизни в воде и не требует охоты на подвижную добычу.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чаще ловят насекомых, пауков, червей и слизней. Их язык и ротовой аппарат позволяют быстро захватывать добычу, которая движется на суше или у берега.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рационы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личинки и взрослого животного обычно различается, поэтому они меньше конкурируют друг с другом. Это помогает виду успешнее развиваться на разных этапах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земноводных различаются строением тела, образом жизни и способом передвижения.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связаны прежде всего с условиями жизни: одни лучше приспособлены к воде, другие — к суше или почве.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основным группам земноводных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земноводных и их особенности
</a:t>
            </a:r>
            <a:endParaRPr lang="en-US" sz="25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в природе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поедают множество насекомых и других мелких беспозвоночных. Благодаря этому они помогают сдерживать рост численности организмов, которые могут вредить растениям и нарушать природное равновесие.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служат добычей для птиц, рыб, змей, ежей и некоторых млекопитающих. Они передают энергию от мелких организмов более крупным хищникам.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пищевых цепей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и в воде, и на суше, земноводные соединяют две среды обитания. Их присутствие показывает, что в природе сохраняются условия, важные сразу для многих видов.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экосистем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 пищевой цепи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переходит от растений и мелких организмов к земноводным и затем к хищникам.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земноводные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чутко реагируют на загрязнение воды, почвы и воздуха. Если их становится меньше, это часто означает, что среда обитания изменилась или стала неблагоприятной.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наблюдений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земноводных удобно изучать развитие с превращением, потому что их жизненный цикл хорошо заметен. Поэтому они часто становятся героями школьных опытов и наблюдений.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неблагополучия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лягушек, тритонов и других амфибий нередко связано с осушением водоёмов, вырубкой растений и нарушением влажных участков, где они размножаются и прячутся.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науки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выделяемые кожными железами земноводных, изучают в медицине и биохимии. Учёных интересуют их свойства и возможное практическое применение.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амфибий по-разному используют влагу: одни держатся у воды, другие скрываются в лесной подстилке или почве.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средам показывает, что влажность — главный фактор жизни земноводных, а место обитания определяет их строение и поведение.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типичным средам обитания земноводных; диаграмма отражает относительное распределение.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земноводных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саламандры способны заново отращивать утраченный хвост или даже часть конечности. Такая особенность помогает им выживать после нападения хищников и травм.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органов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лягушек самцы громко квакают в период размножения. Эти звуки помогают привлечь самок и показать другим самцам, что участок уже занят.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самцов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безногих земноводных глаза нередко уменьшены, потому что они живут в почве и подстилке. В темноте им важнее чувствовать влажность и колебания почвы.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света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класса земноводные очень разные. Одни умеют прыгать, другие ползают, а третьи почти всю жизнь проводят под землёй.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приспособления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земноводных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связаны и с водой, и с сушей, поэтому их жизнь особенно зависит от влажной среды. Их развитие через метаморфоз, разнообразие групп и значение в природе делают амфибий важной частью экосистем.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2026-06-01T10:59:56Z</dcterms:created>
  <dcterms:modified xsi:type="dcterms:W3CDTF">2026-06-01T10:59:56Z</dcterms:modified>
</cp:coreProperties>
</file>