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Карла Великого: возникновение, расцвет и распад — основные вопросы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историю империи Карла Великого: ключевые этапы и события.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и его эпоха: исторический контекст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Великий, король франков и первый западный император, объединил большую часть Европы, используя поддержку церкви и военную силу. Его правление стало поворотным в развитии Средневековой Европы.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Карла Великого: государство, территория, культура
</a:t>
            </a:r>
            <a:endParaRPr lang="en-US" sz="3663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расширил Франкское королевство, включив в него множество современных европейских государств. Его власть простиралась от Франции до частично Испании и Италии.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расширение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новой столицы в Ахене стало символом единства империи и центра культурного возрождения, где развивались искусство и наука.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 Ахене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культурного поднесения, инициированный Карлом, включал развитие образования, сохранение и распространение знаний и улучшение законодательства.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возрождение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Динамичное расширение территорий характеризует сильные военные кампании Карла Великого.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обеспечили объединение разных народов под властью императора, укрепляя империю.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завоевания и расширение империи Карла Великого
</a:t>
            </a:r>
            <a:endParaRPr lang="en-US" sz="3715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Средневековой Европы, учебник для 6 класса
</a:t>
            </a:r>
            <a:endParaRPr lang="en-US" sz="11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619084"/>
            <a:ext cx="4839600" cy="2620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союзники и враги в борьбе за власть и территорию империи.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церковью усилило власть, а войны расширили границы империи.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истории 6 класса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 противники Карла Великого — таблица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культура империи Карла Великого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ремёсел, архитектуры и литературы стал отличительной чертой эпохи Карла Великого.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сельского хозяйства улучшилась, появилась прочная система земельной собственности и управления землёй.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налогового сбора и развитие местной торговли стимулировали экономический рост в разных регионах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возрождение: достижения в образовании и искусстве
</a:t>
            </a:r>
            <a:endParaRPr lang="en-US" sz="3433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Алкуин и Эйнгард развивали научные и литературные традиции, обучая придворных и духовенство. В школе создавались важные тексты и миниатюры.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школа в Ахене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латинской грамматики и развитие каролингского минускула заложили прочные основы для будущего европейского образования и книгопечатания.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достижения в языке и письменности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церковь в империи Карла Великого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получала земли и привилегии, обеспечивая образование и благотворительность в разных регионах империи.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контролировал назначение епископов, укрепляя влияние церкви на политическую жизнь.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мораль и ценности стали основой законодательства и культурной идентичности империи.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церковного календаря и праздников способствовало единству и дисциплине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каролингского минускула упростило чтение и переписывание текстов, повысив уровень грамотности.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мер и весов помогла развитию рынков и ярмарок, укрепляя внутренние экономические связи.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серебряной монеты денария повысило экономическую стабильность и упростило торговлю внутри империи.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Карла Великого: письменность, деньги, торговля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школ при монастырях и соборах способствовало обучению широких слоёв населения грамоте и ремёслам.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программах присутствовали арифметика, богословие и музыка, формируя разностороннее развитие учеников.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образования стал латинский язык, который был языком богословия, науки и администрации.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Карла учреждались школы для подготовки чиновников, обеспечивая грамотное управление империей.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реформа Карла Великого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коронация Карла Великого — 800 год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декабря 800 года Папа Лев III возложил корону на голову Карла Великого. Это событие произошло в соборе Святого Петра в Риме и символизировало возрождение западной империи после долгого перерыва.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в соборе Святого Петра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укрепила власть Карла и подчеркнула союз с католической церковью. На торжестве присутствовали ведущие церковные и светские деятели, что придало мероприятию особый вес.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коронации для Европы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Вассалитет стал основой феодальных отношений: вассалы приносили присягу верности и получали земли в обмен на военную службу и поддержку императора.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регионы — марки — надзирались маркграфами, которые отвечали за военную оборону пограничных территорий.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разделил империю на около 300 графств, управляемых назначенными им графами для обеспечения порядка и сбора налогов.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империи Карла Великого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missi dominici («посланников государя»)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помогала укрепить централизованное управление, предотвращая коррупцию и нарушению порядка в провинциях.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— светский и церковный посланник — они объезжали графства, собирали отчёты и пресекали злоупотребления.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 dominici — специально назначенные чиновники, имевшие власть контролировать местных правителей и обеспечивать исполнение королевских указов.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распада империи Карла Великого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Карла началась борьба за власть между его наследниками, что ослабило единство империи и внутреннюю стабильность.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стала слабеть под давлением амбициозных феодалов и местных правителей с собственными армиями.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владений между внуками Карла привёл к территориальному распаду и образованию самостоятельных королевств.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Вторжения норманнов, венгров и сарацин создали угрозы на границах и отвлекли ресурсы на оборону.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843 года: раздел империи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843 году в Вердене встретились три внука Карла Великого для раздела империи. Это событие положило начало формированию новых европейских государств и изменило политическую карту континента.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подписание договора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усилил феодальную раздробленность, но одновременно способствовал развитию новых политических структур. Это знаменовало переход к средневековой Европе.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Европы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была разделена на три части: Западно-Франкское королевство, Восточно-Франкское и Срединное королевство. Такой раскол стал основой для будущих Франции и Германии.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деление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империи центральная власть ослабла, что привело к усилению влияния местных феодалов и независимости графств и герцогств.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феодальных крепостей стало символом эпохи, обеспечивая защиту и власть владельцев над территорией.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Возникло множество самостоятельных владений, каждое с собственными армиями и юрисдикцией, что усложняло политическую ситуацию.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в Западной Европе после распада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разделения и последующий распад способствовали формированию современных европейских государств — Франции, Германии, Италии.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основы образования и культуры, поддержка грамотности и науки, что повлияло на развитие европейских традиций.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Карла зафиксировала идею сильной централизованной власти, что стало примером для последующих европейских монархий.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наследие: как опыт Карла Великого повлиял на Европу
</a:t>
            </a:r>
            <a:endParaRPr lang="en-US" sz="3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и память о нем в современной культуре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Аахене ежегодно вручается европейская награда — «Премия Карла Великого», подчеркивающая идеи интеграции и единства Европы, вдохновлённая наследием императора.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Премия Карла Великого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запечатлен в эпической поэме «Песнь о Роланде», а его фигура воспроизводится в живописи и монументальных сооружениях Европы, символизируя силу и единство.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литературе и искусстве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Карла Великого часто встречаются на монетах, марках и медалях различных европейских стран, отражая его значение как исторического и культурного символа.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образа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00" y="1612725"/>
            <a:ext cx="4192749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Карла Великого и Римская империя: сходства и различия
</a:t>
            </a:r>
            <a:endParaRPr lang="en-US" sz="3692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двух империй показывает как общие черты, так и уникальные особенности каждой. Источник: учебник истории 6 класса.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Обe империи объединили Европу, но различались по масштабу и внутреннему устройству.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истории 6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Карла Великого положила фундамент для европейской государственности, культуры и образования. Её наследие продолжает влиять на современную Европу и её историческую идентичность.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империи Карла Великого для истории Европы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2026-05-10T13:14:55Z</dcterms:created>
  <dcterms:modified xsi:type="dcterms:W3CDTF">2026-05-10T13:14:55Z</dcterms:modified>
</cp:coreProperties>
</file>