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носитель культурной памяти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хранят историю человека, труда и эпохи?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 эти слова на уроке литературы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«Забулдыга» и «подмастерье» принадлежат разным слоям лексики, но оба помогают точнее видеть героя, среду и авторскую оценку. Через них раскрываются социальный фон, стиль речи и культурная память текста.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слова «забулдыга»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«Забулдыга» называет человека, который живёт беспорядочно, склонен к пьянству, безделью и бесцельному шатанию.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почти всегда звучит с отрицательной оценкой: в нём слышатся насмешка, презрение или жалость к человеку.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оно сразу создаёт образ социального неблагополучия, внутренней распущенности и утраты жизненной опоры.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стилистике это разговорное слово, которое редко употребляется нейтрально и требует выразительного контекста.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«Подмастерье» — это ученик и помощник мастера, уже владеющий частью навыков, но ещё не достигший самостоятельности.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связано с ремесленным обучением: профессия осваивалась через практику, личное наставничество и работу в мастерской.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значении соединяются труд, дисциплина, постепенный рост и преемственность опыта; оценка при этом остаётся нейтральной.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слова «подмастерье»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23265"/>
            <a:ext cx="5182677" cy="14557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слов «забулдыга» и «подмастерье»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слово описывает человека и его место в жизни.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называют человека, но одно фиксирует распад жизненного порядка, а другое — путь профессионального становления.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толковому и стилистическому описанию слов в учебном материале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характеристика персонажа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быстро задаёт социальный портрет героя: неустроенность, бедность, зависимость от случайных обстоятельств. Оно звучит резко и сразу меняет тон сцены.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среды и авторского отношения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«забулдыга» часто работает как точная деталь. Одно слово способно показать городскую окраину, трактирную среду и отношение автора к персонажу.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«забулдыга» в литературном и бытовом образе
</a:t>
            </a:r>
            <a:endParaRPr lang="en-US" sz="25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стилистическая принадлежность влияет на уместность слова в тексте и на силу его эмоционального воздействия.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«Забулдыга» тяготеет к разговорно-просторечной зоне, а «подмастерье» — к историко-бытовой: различие важно для понимания контекста.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Стилистические зоны русской лексики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стилистических пластов русской лексики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045" y="1804000"/>
            <a:ext cx="39480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1930" y="1832920"/>
            <a:ext cx="421200" cy="33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28343" y="3336371"/>
            <a:ext cx="34545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Народно-разговорная основа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закрепилось в живой речи и связано не с нейтральным называнием, а с эмоциональной оценкой человека и его образа жизни.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важнее буквального смысла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словарной традиции главное в этом слове — отрицательная характеристика: беспутство, неустроенность, жизненная разболтанность.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семантика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текста важно видеть, что устойчивый смысл слова создаётся не только происхождением, но и привычным употреблением в культуре.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слова «забулдыга»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Ремесленная среда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связано с мастерскими, где труд и обучение были неразделимы, а профессия передавалась через постоянную практику.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ученичества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ремесленник сначала учился у мастера, выполнял поручения и осваивал базовые приёмы под личным наблюдением старшего.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мастерству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опыт, качество работы и признание сообщества открывали дорогу к самостоятельному мастерству и более высокой социальной роли.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подмастерья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следующем этапе он уже мог выполнять более сложные операции, но всё ещё оставался зависим от мастерской и профессиональных правил.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слова «подмастерье»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ремесленника от ученика к мастеру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традиционную систему ремесленного обучения и профессионального роста.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человека в слове «забулдыга»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 не просто бедного или уставшего человека, а того, в чьём облике заметны внутренний надлом, бесцельность и утрата жизненной собранности.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оно звучит резко: в нём слышатся насмешка, презрение или горькое сочувствие, поэтому оценка персонажа возникает сразу, без дополнительных пояснений.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автора это удобная деталь портрета: одно слово помогает показать неблагополучную среду, зависимость от случайных привычек и разрыв с общественными нормами.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силе воздействия «забулдыга» заметно выразительнее нейтральных обозначений вроде «бездельник» или «неустроенный человек», потому что несёт не только факт, но и яркий эмоциональный приговор.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обозначает человека, который уже вошёл в ремесло, освоил первые навыки и работает рядом с мастером, продолжая учиться в деле, а не только в теории.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значении важны дисциплина, терпение и преемственность: профессиональное умение здесь передаётся через практику, наблюдение и постепенное усложнение задач.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художественного текста это слово особенно ценно, потому что сразу создаёт атмосферу мастерской, старинного быта и естественного взросления человека через труд.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труда в слове «подмастерье»
</a:t>
            </a:r>
            <a:endParaRPr lang="en-US" sz="25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365937"/>
            <a:ext cx="4921004" cy="15703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характеристики слов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различаются значение, оценка и стилистическая среда употребления.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«Забулдыга» задаёт отрицательную характеристику человека, а «подмастерье» обозначает профессиональный статус. Различие между ними определяется не только смыслом, но и стилем, временем и социальной картиной.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лингвистический анализ; словарные пометы русского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где слышно слово «забулдыга»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 слово легко вписывается в сцену городской окраины: трактир, двор, случайная толпа, человек без устойчивого занятия. Оно моментально создаёт ощущение неблагополучия и помогает читателю увидеть героя глазами окружающих, а не только автора.
</a:t>
            </a:r>
            <a:endParaRPr lang="en-US" sz="1157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Мастерская, где растёт подмастерье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Совсем иной мир открывает слово «подмастерье»: запах стружки, звон инструмента, наставник рядом и ученик, который учится точности. Через такую деталь текст получает историческую глубину и показывает, как труд формирует человека шаг за шагом.
</a:t>
            </a:r>
            <a:endParaRPr lang="en-US" sz="1157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контексты употребления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«подмастерье» чаще тяготеет к историческому описанию, а «забулдыга» — к оценочной характеристике персонажа.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показывает: первое слово связано с прошлым и ремеслом, второе — с эмоционально окрашенной бытовой речью и художественным конфликтом.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употребления слов по типам контекстов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школьным корпусным и словарным наблюдениям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два ключевых смысловых поля здесь особенно важны: отрицательная характеристика распада у «забулдыги» и профессиональный путь обучения у «подмастерья».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и словарное сопоставление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лексемы задают два противоположных жизненных сценария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957969"/>
            <a:ext cx="699041" cy="5592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622" y="1928232"/>
            <a:ext cx="696044" cy="6187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7577" y="1953667"/>
            <a:ext cx="709795" cy="5678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противопоставления
</a:t>
            </a:r>
            <a:endParaRPr lang="en-US" sz="2590" dirty="0"/>
          </a:p>
        </p:txBody>
      </p:sp>
      <p:sp>
        <p:nvSpPr>
          <p:cNvPr id="8" name="Text 2"/>
          <p:cNvSpPr txBox="1"/>
          <p:nvPr/>
        </p:nvSpPr>
        <p:spPr>
          <a:xfrm>
            <a:off x="415663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контраст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«Забулдыга» связывается с образом человека, выпавшего из устойчивой жизни, тогда как противопоставленные ему слова подчёркивают собранность, трудолюбие и ответственность как признаки включённости в общество.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16620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квалификация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«Подмастерье» занимает промежуточную ступень между учеником и мастером. Слово показывает движение к профессиональной зрелости, где ценятся точность, практика и признание со стороны наставника.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17577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перспектива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помогают литературе выстраивать моральную шкалу: одно обозначает жизненный разлад, другое — путь роста. Благодаря этому персонажи воспринимаются не только как люди, но и как носители определённого выбора.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5664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противопоставления
</a:t>
            </a:r>
            <a:endParaRPr lang="en-US" sz="25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работают в художественном тексте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«Забулдыга» мгновенно задаёт тон сцены: читатель слышит авторскую оценку, чувствует резкость характеристики и получает социальный маркер персонажа ещё до развёрнутого описания.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«Подмастерье» действует иначе: оно вносит точность, исторический колорит и ощущение подлинной мастерской среды, где важны порядок, навык и преемственность.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слова особенно выразительны в произведениях, где сталкиваются разрушение жизненного уклада и ценность труда как основы человеческой судьбы.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употребление и языковая уместность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слово «забулдыга» звучит грубо и разговорно; его уместность зависит от ситуации, а в нейтральном общении оно может восприниматься как обидное.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«подмастерье» употребляется реже и обычно связано с историческими, учебными или музейными контекстами, где нужна точная передача старинного быта.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сохраняют культурную ценность: они показывают, как язык отражает социальную историю, профессиональные отношения и перемены в образе жизни людей.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важно различать не только значение, но и стиль: именно он подсказывает, к какой эпохе и какой речевой среде принадлежит текст.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сохраняет историю человека и труда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«Забулдыга» и «подмастерье» показывают, что слово способно хранить память о быте, профессии и человеческих судьбах. Именно поэтому лексика становится ключом к пониманию литературы.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2026-05-20T02:27:53Z</dcterms:created>
  <dcterms:modified xsi:type="dcterms:W3CDTF">2026-05-20T02:27:53Z</dcterms:modified>
</cp:coreProperties>
</file>