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терморегуляция организма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Терморегуляция — сохранение постоянной температуры тела в любых условиях.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в изучении терморегуляции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учёные начали изучать гомеостаз — способность организма поддерживать внутреннее равновесие. С эволюцией появились разные способы сохранения температуры у животных.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гомеостаза в организме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 обеспечивает постоянство температуры и других параметров внутренней среды, что важно для стабильной работы клеток.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терморегуляции защищают организм от опасных изменений температуры и поддерживают жизненно необходимые процессы.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Колебания температуры влияют на химические реакции внутри клеток и могут вызывать сбои в функционировании органов.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и химическая терморегуляция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терморегуляция включает испарение пота, теплопотери через кожу и дыхательные пути, а также передачу тепла в окружающую среду.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терморегуляция связана с выработкой тепла в организме за счёт обмена веществ и мышечного дрожания для поддержания температуры.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тела связана с активностью и отдыхом, изменяясь в течение дня и ночи.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Суточные ритмы температуры поддерживают оптимальные условия для метаболизма и здоровья.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температуры тела человека в течение суток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исследования, 2023
</a:t>
            </a:r>
            <a:endParaRPr lang="en-US" sz="145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механизмы теплопередачи в организме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Теплопроводность переносит тепло от внутренних органов к поверхности через ткани и кожу.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Излучение происходит в виде инфракрасных волн, которые передают тепло окружающей среде.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Конвекция обеспечивает движение крови и транспорта тепла по сосудам внутренних органов.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— потеря тепла за счёт испарения пота с поверхности кожи для охлаждения тела.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как главный регулятор температуры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Потовые железы выделяют пот, который охлаждает тело при испарении, особенно в жару и физической нагрузке.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Кровеносные сосуды кожи расширяются или сужаются, регулируя теплопотери путем изменения кровотока.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терморегуляции организма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Гипоталамус контролирует и регулирует процессы поддержания температурного баланса в организме.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получает сигналы от терморецепторов кожи и внутренних органов о текущей температуре.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Гипоталамус управляет потовыми железами, мышечным дрожанием и сосудистым тонусом для стабилизации температуры.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258094"/>
            <a:ext cx="10121400" cy="361691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терморегуляции у разных групп животных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терморегуляции отражают приспособленность животных к их среде обитания.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Гомойотермные животные поддерживают постоянную температуру, в то время как пойкилотермные зависят от окружающей среды.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9 класс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470100" y="3036610"/>
            <a:ext cx="71346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понижении температуры тела мышцы начинают непроизвольно сокращаться — дрожать, увеличивая производство тепла за счёт усиленного обмена веществ.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0470100" y="6075700"/>
            <a:ext cx="71346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включается автоматически при охлаждении ниже 36°C, помогая быстро повысить температуру и избежать переохлаждения.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Дрожание — важный механизм выработки тепла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595925" y="2466150"/>
            <a:ext cx="77250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Потовые железы выделяют влагу, которая испаряясь с поверхности кожи, эффективно снижает тепло тела, обеспечивая охлаждение при физических нагрузках или высокой температуре окружающей среды.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201000" y="432314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Потоотделение — основной способ охлаждения
</a:t>
            </a:r>
            <a:endParaRPr lang="en-US" sz="5000" dirty="0"/>
          </a:p>
        </p:txBody>
      </p:sp>
      <p:sp>
        <p:nvSpPr>
          <p:cNvPr id="10" name="Text 3"/>
          <p:cNvSpPr txBox="1"/>
          <p:nvPr/>
        </p:nvSpPr>
        <p:spPr>
          <a:xfrm>
            <a:off x="4096450" y="5062175"/>
            <a:ext cx="74097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выделяемого пота может достигать до 1–2 литров в час при интенсивной нагрузке или жаркой погоде, что помогает предотвратить перегрев организма.
</a:t>
            </a:r>
            <a:endParaRPr lang="en-US" sz="2743" dirty="0"/>
          </a:p>
        </p:txBody>
      </p:sp>
      <p:sp>
        <p:nvSpPr>
          <p:cNvPr id="11" name="Text 4"/>
          <p:cNvSpPr txBox="1"/>
          <p:nvPr/>
        </p:nvSpPr>
        <p:spPr>
          <a:xfrm>
            <a:off x="6595925" y="7599457"/>
            <a:ext cx="7725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в работе потовых желез могут привести к опасному перегреву, повышая риск теплового удара и ухудшая самочувствие человека в жару.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 пожилые люди особенно уязвимы к перегреву, поэтому им необходимо уделять особое внимание защите и гидратации в жаркие дни.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тепловых ударов приходится на июль, что свидетельствует о необходимости усиленной профилактики во время максимальных температур.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тепловых ударов в жаркое время года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здравоохранения, 2023
</a:t>
            </a:r>
            <a:endParaRPr lang="en-US" sz="145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гипотермия и ожоги холода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Гипотермия наступает при понижении внутренней температуры тела ниже 35°C, вызывая замедление сердцебиения и ухудшение сознания, что требует немедленной медицинской помощи.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Обморожения возникают при длительном воздействии холода, повреждая кожу и ткани; без лечения возможна потеря конечностей или серьезные осложнения.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Гипертермия: признаки и опасность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тела свыше 38°C свидетельствует о перегреве, сопровождающемся головной болью и общей слабостью, что требует своевременных мер охлаждения.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Игнорирование симптомов гипертермии может привести к тяжёлым осложнениям, вплоть до нарушения работы жизненно важных органов.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Учащённое сердцебиение и ощущение слабости могут сигнализировать о развитии теплового удара и повышать риск обморочных состояний.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за эти границы влияет на ферменты и биохимические процессы, снижая жизнеспособность клеток.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0—45°C
</a:t>
            </a:r>
            <a:pPr algn="ctr" indent="0" marL="0">
              <a:lnSpc>
                <a:spcPct val="100000"/>
              </a:lnSpc>
              <a:buNone/>
            </a:pPr>
            <a:r>
              <a:rPr lang="en-US" sz="17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5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предел температурного диапазона, в котором клетки человека могут сохранять функциональность и выживать без повреждений.
</a:t>
            </a:r>
            <a:endParaRPr lang="en-US" sz="8745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Физиология человека, 2020
</a:t>
            </a:r>
            <a:endParaRPr lang="en-US" sz="2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Верблюды и экономия воды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Верблюды способны обходиться без воды несколько дней, используя особые механизмы снижения потерь жидкости и адаптации организма к жаре. Их уникальный обмен веществ помогает поддерживать водный баланс.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медведи и теплоизоляция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Толстый слой подкожного жира и плотный мех сохраняют тепло белых медведей в условиях арктического холода, позволяя им поддерживать нормальную температуру тела даже при сильных морозах.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ящериц в жару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Пресмыкающиеся, такие как ящерицы, уменьшают активность в жаркую погоду, прячась в тени или закапываясь в грунт, что способствует снижению температуры тела и предотвращению перегрева.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Животные-примеры: как выживают при экстремальных температурах
</a:t>
            </a:r>
            <a:endParaRPr lang="en-US" sz="5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регулирования температуры тела при охлаждении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реакции организма на снижение температуры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58325" y="7982825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витаминов и минералов важен для нормальной работы нервной системы, управляющей процессами терморегуляции и сосудистым тонусом.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080675" y="6196850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Обезвоживание нарушает терморегуляцию, увеличивая риск теплового удара и снижая способность тела поддерживать стабильную температуру.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7405500" y="4520675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Достаточное потребление воды повышает эффективность потоотделения и способствует охлаждению тела во время жары и физической активности.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708425" y="2844500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питание обеспечивает организм энергией, необходимой для поддержания обмена веществ и выработки тепла в условиях холода и нормализации температуры.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934350" y="597875"/>
            <a:ext cx="164193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вода в терморегуляции
</a:t>
            </a:r>
            <a:endParaRPr lang="en-US" sz="55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 по сохранению нормальной температуры тела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выбор одежды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Носите одежду по погоде, которая защищает от холода и позволяет коже дышать при жаре. Избегайте слишком тесных или слишком плотных слоев, чтобы не нарушать теплообмен.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Гидратация и отдых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 пейте воду, особенно в жару, и делайте паузы при нагрузках на открытом воздухе. Отдых способствует восстановлению терморегуляторных функций и поддержанию здоровья.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терморегуляции для здоровья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Терморегуляция обеспечивает стабильную работу организма в различных условиях. Понимание её механизмов помогает предотвратить болезни и поддерживать оптимальное состояние здоровья и активности.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2026-05-09T22:59:36Z</dcterms:created>
  <dcterms:modified xsi:type="dcterms:W3CDTF">2026-05-09T22:59:36Z</dcterms:modified>
</cp:coreProperties>
</file>