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казачьи органы местного самоуправления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казачьих органов в сохранении культуры, порядка и развитии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возрождение казачьих органов самоуправления
</a:t>
            </a:r>
            <a:endParaRPr lang="en-US" sz="2136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восходит к XIV-XVI векам, формируясь на границах России. Самоуправление действовало через выборы атаманов и собрания. Сегодня сильное возрождение связано с патриотизмом и активной ролью в жизни регионов.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правовой статус казачьих органов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регионам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зарегистрировано более 10 тысяч казачьих обществ, сосредоточенных преимущественно на Юге и в Приволжье. Они действуют также в Сибири, поддерживая традиции и культуру.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база и правовой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№154-ФЗ регламентирует статус казачьих органов, определяя их права, обязанности и обеспечивая правовую защиту членов сообществ.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казачьих органов местного самоуправления
</a:t>
            </a:r>
            <a:endParaRPr lang="en-US" sz="1956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молодежи в духе казачества и обеспечение социальной поддержки сельских жителей, включая семьи и пожилых людей.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устойчивом развитии регионов, поддержка сельскохозяйственных инициатив и семейного фермерства.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Оказание помощи местным властям в управлении территориями и поддержании общественного порядка на казачьих землях и в населённых пунктах.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культурных и образовательных мероприятий, направленных на сохранение традиций и патриотическое воспитание молодежи.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решений в казачьих органах самоуправления
</a:t>
            </a:r>
            <a:endParaRPr lang="en-US" sz="1973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обсуждения до реализации с участием всех членов сообщества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база казачьих органов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№154-ФЗ 2012 года является основным нормативным актом, регулирующим формирование и деятельность казачьих организаций.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субъектов РФ и муниципальные уставы дополняют и уточняют полномочия и обязанности казачьих сообществ в своих территориях.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и региональные программы поддерживают развитие казачества через финансирование социально-культурных инициатив и патриотических проектов.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казаков и активности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значительно выросло число казаков в службе и их участие в мероприятиях, что отмечают регионы ЮФО.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рост отражает укрепление роли казачества в социальной и культурной жизни регионов.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юстиции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казачьих органов в обеспечении общественного порядка
</a:t>
            </a:r>
            <a:endParaRPr lang="en-US" sz="2073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сотрудничают с МВД и военными в охране массовых мероприятий, включая спортивные игры и праздники, обеспечивая безопасность жителей.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сельских районах формируют добровольные дружины, проводят профилактические акции и оказывают помощь нуждающимся семьям и ветеранам в своих сообществах.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региональных практик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 сельском хозяйстве и проведение ежегодных казачьих слётов и молодежных фестивалей способствуют укреплению общин.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Волгоградская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туризма и экологического просвещения с помощью казаков повышает интерес к региональной культуре и природе.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Ставропольский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казачьих обществ с местной властью улучшает социальную поддержку и организацию культурных мероприятий.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Ростовская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казачьи советы координируют социальные проекты и укрепляют связи между разными казачьими сообществами.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казачьи клубы в Краснодарском крае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крае работает свыше 70 молодежных клубов, которые организуют образовательные и патриотические события, способствуя воспитанию активных граждан и сохранению традиций.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поддержки пожилых в Волгоградской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с участием волонтеров-казаков помогает пожилым людям получать необходимую помощь и социальные услуги, укрепляя связи между поколениями.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Добровольные дружины и патриотические акции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общественные формирования организуют регулярные патрули и мероприятия, направленные на профилактику правонарушений и формирование ответственности у молодёжи.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инициативы казачьих органов в регионах
</a:t>
            </a:r>
            <a:endParaRPr lang="en-US" sz="23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их влияние на современные органы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традиции базируются на круге — собрании, где принимаются важные решения коллективно, что обеспечивает равноправие и согласие в самоуправлении.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органы интегрируют классические обычаи с новыми технологиями, включая электронные голосования и публичные обсуждения, сохраняя при этом культурную уникальность.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атаманов происходит на честных и открытых собраниях с частой сменяемостью лидеров, что поддерживает живость и демократичность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молодежи в самоуправление казаков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кадетских казачьих корпусов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учебные заведения, где молодежь получает знания о казачьих традициях и истории, участвует в патриотическом воспитании.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секций фланкировки и ремесленных курсов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казаки осваивают спортивные и народные навыки, укрепляя связь с культурным наследием через практические занятия.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тематических экскурсий и уроков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организуются посещения исторических памятников и мастер-классы, стимулирующие интерес к казачьей культуре и самоуправлению.
</a:t>
            </a:r>
            <a:endParaRPr lang="en-US" sz="1259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молодежных патриотических лагерей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помогают развивать лидерские качества, патриотизм и навыки взаимодействия в коллективе среди казачьей молодежи.
</a:t>
            </a:r>
            <a:endParaRPr lang="en-US" sz="12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органами региональной власти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встречи атаманов с руководителями регионов способствуют укреплению диалога и учёту интересов казачьих организаций в политике.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органы участвуют в разработке программ по развитию туризма и профилактике правонарушений, что поддерживает социальную стабильность в регионах.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соглашения обеспечивают чёткое распределение обязанностей и согласованное выполнение программ развития регионов казачьими обществами.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координационные советы для эффективного обмена информацией и оперативного решения вопросов взаимодействия с региональными структурами.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профилактике правонарушений и безопасности
</a:t>
            </a:r>
            <a:endParaRPr lang="en-US" sz="2288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патрулируют городские улицы и приграничные зоны, участвуют в операциях по обеспечению безопасности и проводят правовое просвещение в учебных заведениях.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Ставропольском крае казачьи дружины поддерживают порядок на массовых мероприятиях, а в Ростовской области входят в советы по общественной безопасности для совместного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и материальная поддержка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средств включают бюджеты регионов, казачьи пожертвования и гранты, что обеспечивает устойчивость проектов и развитие казачьих 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источников финансирования обеспечивает стабильность и возможность развития казачьих организаций в разных регионах.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юстиции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«День казачьей славы» в Краснодаре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мероприятие привлекает тысячи гостей, демонстрируя казачьи традиции, музыку и ремесла, способствует поддержанию культурной идентичности и развитию туризма.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исторических зданий казачества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и казачьи организации восстанавливают памятники архитектуры, превращая их в музеи и культурные центры для посетителей и исследователей.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казачьей кухни и ремесел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и сувенирные лавки с изделиями ручной работы поддерживают локальных мастеров и расширяют туристический потенциал регионов.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сохранение культуры и развитие туризма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Патриотическое воспитание и историческая память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органы организуют уроки истории и памятные мероприятия, способствуя формированию чувства гордости и уважения к национальному наследию среди молодёжи.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90+ программ в Приволжском и Южном округах объединяют образовательные учреждения и казачьи общества, усиливая связь поколений и поддерживая семейные династии.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современного этапа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молодых лидеров — значительная часть руководителей пожилые, что затрудняет инновационные подходы и передачу знаний.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правовая поддержка на муниципальном уровне усложняет полноценное функционирование казачьих обществ в некоторых регионах.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ограничения и неоднородность поддержки от региональных властей препятствуют равномерному развитию казачьих организаций.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и новые направления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межрегионального сотрудничества укрепит связи между казачьими обществами и усилит обмен опытом.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стартапов и этнокультурного туризма создаст новые возможности для экономического роста и сохранения наследия.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рабочих процессов позволит повысить прозрачность, оперативность и вовлечённость членов казачьих обществ.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Онлайн-обучающие платформы помогут привлечь молодежь и расширить доступ к знаниям о казачьих традициях и умениях.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казачьих органов для будущего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органы укрепляют культуру и общественный порядок, объединяя поколения и поддерживая локальные сообщества, что важно для стабильности и процветания страны в будущем.
</a:t>
            </a:r>
            <a:endParaRPr lang="en-US" sz="35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2026-05-11T03:25:50Z</dcterms:created>
  <dcterms:modified xsi:type="dcterms:W3CDTF">2026-05-11T03:25:50Z</dcterms:modified>
</cp:coreProperties>
</file>