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числительные: как они называют части целого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дробные числительные обозначают доли, записываются и изменяются.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понимать дробные числительные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нужны не только на уроках русского языка: они помогают точно читать задачи, измерения, рецепты и записи вроде 1,5 килограмма или ¾ часа.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 этих двух элементов строится значение дроби и её словесная форма.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есть в его основе: числитель и знаменатель.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10" y="160790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3704" y="1586975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дробного числительного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516475" y="2335875"/>
            <a:ext cx="28701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показывает, сколько частей взято из целого. В примерах одна третья, три четвертых, пять восьмых он отвечает именно за количество частей.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676875" y="2335875"/>
            <a:ext cx="28701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называет, на сколько равных частей разделено целое. Он задаёт вид доли: вторая, третья, четвертая, десятая и другие формы.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дробные формы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запись дроби и её словесную форму: так легче увидеть, как устроено дробное числительное.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дробных числительных числитель показывает количество частей, а знаменатель определяет их название.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в жизни шестиклассника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дробные числительные встречаются часто: половина тетради, три четверти часа, 1,5 литра воды. Они помогают точно назвать количество без округления.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измерений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удобно обозначать массу, длину, объём и расстояние: 2,5 километра пути или 1,5 килограмма. Такая запись особенно важна в задачах и практических работах.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нужны, когда нужно сказать нецелое количество часов или минут: три четверти часа, 2,5 часа работы. Это делает сообщение точным и понятным.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используем такие формы, когда делим что-то на части: половина пирога, четверть страницы, три восьмых пути. Поэтому тема встречается намного чаще, чем кажется.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дробные числительные сочетаются с существительными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48575" y="1574009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форму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какая доля названа. От этого зависит, будет ли форма звучать как одна вторая, три четвертых или пять десятых.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575" y="2617091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существительное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дробного числительного существительное обычно стоит в родительном падеже единственного числа: одна вторая километра, три четвертых метра, пять десятых грамма.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2748575" y="3660172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смешанные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1,5, 2,5 и 4,2 форма слова тоже зависит от числа и согласования: 1,5 часа, 2,5 килограмма, 4,2 метра.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сферам употребления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дробные числительные встречаются чаще всего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дроби появляются там, где важна точность: в вычислениях, измерениях и описании величин.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математику и измерения, потому что именно там дробные значения нужны постоянно.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56923"/>
            <a:ext cx="614400" cy="5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557" y="2747279"/>
            <a:ext cx="541537" cy="61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9282" y="4053564"/>
            <a:ext cx="232087" cy="6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записываются дробные числительные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Дробное значение можно записать словами: одна вторая, три четвертых, пять десятых. Такой вариант часто встречается в правилах, объяснениях и учебных ответах.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Дробной чертой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способ — обычная дробь: ½, ¾, 5/8. Эта запись короткая и удобная, особенно в математических и учебных задачах.
</a:t>
            </a:r>
            <a:endParaRPr lang="en-US" sz="973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Десятичной записью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измерениях и вычислениях часто используют десятичную форму: 0,5; 1,5; 2,5. Она позволяет быстро читать и сравнивать значения.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правильную форму дробного числительного
</a:t>
            </a:r>
            <a:endParaRPr lang="en-US" sz="2032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ошибиться в записи и в выборе падежа существительного.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употреблении дробных числительных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знаменатель
</a:t>
            </a:r>
            <a:pPr algn="ctr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форму знаменателя и говорят: «пять третья» вместо «пять третьих». В дробных числительных именно знаменатель задает правильное название доли, поэтому его нужно запоминать особенно внимательно.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Ошибочный падеж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дробного числительного существительное нередко ставят не в той форме: «одна вторых пути» вместо «одна вторая пути». Неверный падеж сразу делает выражение грамматически неправильным.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числом
</a:t>
            </a:r>
            <a:pPr algn="ctr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сочетаниях с десятичной записью ошибаются в окончании существительного: «два с половиной килограмм» вместо «два с половиной килограмма». Форма слова должна соответствовать числу и смыслу выражения.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записи
</a:t>
            </a:r>
            <a:pPr algn="ctr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дробь записывают правильно, но читают ее как целое число или наоборот. Чтобы избежать ошибки, нужно различать словесную, дробную и десятичную запись и выбирать нужную форму осознанно.
</a:t>
            </a:r>
            <a:endParaRPr lang="en-US" sz="10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«Дробные числительные» для 6 класса; примеры, приведённые в задании.
</a:t>
            </a:r>
            <a:endParaRPr lang="en-US" sz="604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и неправильно в сочетаниях с дробными числительными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формы слова считаются нормативными после дробных числительных.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дробных числительных особенно важны форма знаменателя и падеж существительного; именно они чаще всего становятся причиной ошибок.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на уроках математики и географии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Математика: делим целое точно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математики круг, отрезок или число удобно делить на равные части. Тогда дробное числительное помогает назвать, сколько частей взято: одна вторая, три четвертых, пять десятых. Рядом на рисунке легко показать разбиение целого.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География: расстояния и масштаб
</a:t>
            </a:r>
            <a:pPr algn="ctr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географии дробные числительные нужны при работе с картой, расстоянием и масштабом. Можно сказать: часть километра, половина пути, три четверти отрезка на схеме. Линейка и карта с делениями наглядно показывают, как части связаны с целым.
</a:t>
            </a:r>
            <a:endParaRPr lang="en-US" sz="8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чисел для 6 класса; условное сравнение по способу употребления в речи и записях.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целых, дробных и десятичных чисел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эти виды чисел часто встречаются рядом, поэтому важно быстро отличать их по записи и значению.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числа называют количество без деления на части, а дробные и десятичные удобны, когда нужно показать долю или измерение.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дробные числительные отличаются от порядковых
</a:t>
            </a:r>
            <a:endParaRPr lang="en-US" sz="2991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33500" y="1803150"/>
            <a:ext cx="3000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часть целого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Дробное числительное показывает, сколько частей взято: одна третья, две пятых, три четвертых. Оно отвечает на вопрос «сколько частей?» и связано с делением целого на равные доли.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4230500" y="1803150"/>
            <a:ext cx="3000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порядок при счёте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называет место предмета в ряду: третий, пятый, двадцатый. Оно отвечает на вопрос «который по счету?» и не показывает долю целого.
</a:t>
            </a:r>
            <a:endParaRPr lang="en-US" sz="12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целого числа к дробному выражению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целого получается дробь и её словесное обозначение.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788" y="1605459"/>
            <a:ext cx="311325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дробные числительные нужны в речи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математике и в учебных упражнениях дробные числительные помогают точно назвать часть числа, длины или времени. Это делает ответы короткими, ясными и проверяемыми.
</a:t>
            </a:r>
            <a:endParaRPr lang="en-US" sz="1229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 и кухня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рецептах важно не перепутать количество ингредиентов: половина стакана, три четверти ложки, 1,5 литра. Дробные числительные помогают соблюдать точность и получать нужный результат.
</a:t>
            </a:r>
            <a:endParaRPr lang="en-US" sz="1232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 путь
</a:t>
            </a:r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указать длину маршрута или часть пути, без дробных числительных не обойтись. Фразы вроде «три четверти пути» или «2,5 километра» понятны и удобны.
</a:t>
            </a:r>
            <a:endParaRPr lang="en-US" sz="1259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длительность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обозначении времени дробные формы встречаются часто: половина часа, три четверти часа, 2,5 часа работы. Они помогают быстро понять, сколько длится действие или занятие.
</a:t>
            </a:r>
            <a:endParaRPr lang="en-US" sz="12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в разных ситуациях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дробные числительные помогают точно называть части целого в разных жизненных случаях.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особенно полезны там, где важны точность, измерение и сравнение величин.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повседневной речи, приведённые в задании.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употреблению дробных числительных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6175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какая часть целого названа в тексте или задаче. Числитель показывает количество взятых частей, а знаменатель — как называется одна доля целого.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3320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нужную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дробного числительного существительное чаще стоит в родительном падеже единственного числа. Поэтому важно не только назвать число, но и правильно изменить слово рядом с ним.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70454" y="2211500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1,5 и 2,5 особенно важно согласование: форма существительного зависит от числа и общего смысла. Проверка помогает избежать ошибок в устной и письменной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дробных числительных
</a:t>
            </a:r>
            <a:endParaRPr lang="en-US" sz="5186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называют часть целого, помогают точно измерять и часто встречаются в учебе и быту. Если помнить про числитель, знаменатель и форму существительного, ошибок станет намного меньше.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2026-05-28T05:49:36Z</dcterms:created>
  <dcterms:modified xsi:type="dcterms:W3CDTF">2026-05-28T05:49:36Z</dcterms:modified>
</cp:coreProperties>
</file>