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древнего мира: основные темы и значение
</a:t>
            </a:r>
            <a:endParaRPr lang="en-US" sz="377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величайших сооружений античности, ставших символами человеческого гения.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формирование списка чудес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чудес древнего мира возник у греческих учёных в III–II вв. до н.э. Он отражал восхищение уникальными сооружениями разных культур, выделяя их неповторимый масштаб, красоту и мастерство исполнения.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— архитектурное чудо Гизы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из известняка и гранита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построена примерно в 2560 году до н.э. из более 2 миллионов блоков, каждый весом до 2,5 тонн. Изначальная высота достигала 146,6 метров — она была самым высоким зданием в мире более 3800 лет.
</a:t>
            </a:r>
            <a:endParaRPr lang="en-US" sz="899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Усыпальница фараона Хуфу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пирамида служила гробницей фараона Хуфу. Её точное расположение и сложные внутренние проходы демонстрируют выдающиеся инженерные навыки древних египтян.
</a:t>
            </a:r>
            <a:endParaRPr lang="en-US" sz="9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Висячие сады Семирамиды — легенда Вавилона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в 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представляли собой многоуровневые террасы, густо засаженные растениями. Уникальная ирригационная система обеспечивала живительную влагу в условиях жаркого климата региона.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царицы Амитис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как предполагается, были построены для супруги царя Навуходоносора II, чтобы напомнить ей родные горы. Их красота навсегда осталась символом экзотики и роскоши.
</a:t>
            </a:r>
            <a:endParaRPr lang="en-US" sz="10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Зевса в Олимпии — величие богов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скульптура из золота и слоновой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Фидием в 435 г. до н.э., статуя высотой около 12 метров сияла золотом, поражая посетителей и подтверждая мощь древнегреческого Олимпийского божества.
</a:t>
            </a:r>
            <a:endParaRPr lang="en-US" sz="93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религиозной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Расположенная в храме Зевса, статуя служила объектом почитания и символом духовного единства греков, собирая паломников и гостей со всего эллинистического мира.
</a:t>
            </a:r>
            <a:endParaRPr lang="en-US" sz="9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Артемиды в Эфесе — колоссальная архитектура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колонны и декор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украшали 127 колонн высотой 18 метров, облицованных мрамором. Скульптуры и рельефы подчёркивали божественную силу и красоту богини Артемиды.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история строительства и разрушений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храма длилось около 120 лет. Он испытал несколько разрушений, включая поджоги и разграбления, и окончательно исчез в V веке н.э.
</a:t>
            </a:r>
            <a:endParaRPr lang="en-US" sz="10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в Галикарнасе — объединение культур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Монументальная усыпальница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350 г. до н.э. для царя Мавсола мавзолей высотой около 45 метров сочетал греческие и восточные архитектурные традиции, подчёркивая его уникальность.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Скульптурные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мавзолея были украшены сложными рельефами и скульптурами, изображавшими сцены из мифологии и прославлявшими достижения правителя и его эпоху.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 Родосский — бронзовый гигант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бога Гелиоса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 высотой около 33 метров стоял на входе в порт Родоса как символ победы и мира, отражая силу и могущество островного города-государства.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Кратковечное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292–280 гг. до н.э., Колосс простоял всего 56 лет, прежде чем разрушился в результате сильного землетрясения, оставив лишь легенды и описания.
</a:t>
            </a:r>
            <a:endParaRPr lang="en-US" sz="10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Александрийский маяк — свет на востоке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высоких зданий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 высотой до 140 метров строился между 280 и 247 гг. до н.э., служил навигационным ориентиром для моряков, освещая путь в порт Александрии.
</a:t>
            </a:r>
            <a:endParaRPr lang="en-US" sz="93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инженерного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вершине маяка была статуя Посейдона, а его свет виднелся на большие расстояния. Несмотря на сотни лет службы, он был разрушен серией землетрясений в XIII веке.
</a:t>
            </a:r>
            <a:endParaRPr lang="en-US" sz="9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254613"/>
            <a:ext cx="4009200" cy="26308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чудес древнего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данные о семи чудесах: местоположение, дата постройки, размеры и текущее состояние каждого сооружения.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всех чудес до наших дней полностью сохранилась лишь пирамида Хеопса.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и современные археологические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строительства чудес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дела велись с древнейших времён до эпохи эллинизма, отражая сроки активности и разрушения каждого чуда.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подтверждает, что только пирамида Хеопса сохранилась дольше всех, в то время как большинство чудес просуществовали менее тысячи лет.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исторические источники и данные археологии, обновлено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чудес в жизни древних людей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представляли собой не только инженерные и художественные достижения, но и центры религиозных культов, где проходили важные ритуалы.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сооружения объединяли сообщества, служили местами для государственных праздников и социальных собраний, укрепляя общественные связи.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о чудесах вдохновляли современников на творчество и новые проекты, становясь источником культурного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списка семи чудес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Основывается на трудах античных авторов и путешественников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методы исследования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и аэрофотосъёмка помогают воссоздать планы и облик памятников, а найденные фрагменты статуй и надписей раскрывают детали их культурного значения.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раскопки в местах чудес выявляют архитектурные структуры, используя инновационные технологии радиоуглеродного анализа и магнитной томографии для уточнения датировки.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разрушения чудес древнего мира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стали основной причиной гибели многих чудес, включая Колосс Родосский, Александрийский маяк и Мавзолей в Галикарнасе.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повредили Храм Артемиды, а природные катаклизмы и наводнения приводили к постепенному разрушению остальных сооружений.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грабежи способствовали разбору построек на материалы для новых зданий, что ускоряло их исчезновение.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камня обеспечила сохранность пирамиды Хеопса, тогда как менее прочные материалы быстро разрушались от времени и внешних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чудес в искусстве и литературе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изображались на древнегреческих монетах, вазах и барельефах, служа символами силы и красоты в искусстве.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авторы, такие как Геродот и Страбон, подробно описывали чудеса, превращая их в тему для легенд и писаний.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усиливали мифологическое значение чудес и сохраняли их образы в сознании последующих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реконструкции чудес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тематические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специализированных парках создаются выставки и уменьшенные копии объектов, привлекающие внимание широкой аудитории и популяризирующие древнее наследие.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возможности визуализации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3D-моделирования и компьютерной графики позволяет восстанавливать внешний вид древних чудес с высокой детализацией, делая их доступными для изучения и демонстрации.
</a:t>
            </a:r>
            <a:endParaRPr lang="en-US" sz="10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древнего мира в туристических маршрутах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Египет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пирамид Гизы остаётся одним из самых популярных туристических направлений, объединяя историю и культурное наследие.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 и Турция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исследуют место Колосса Родосского и руины Храма Артемиды в Эфесе, погружаясь в атмосферу античных цивилизаций.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объединяют Грецию, Египет, Ирак и Турцию, сопровождающиеся мультимедийными презентациями и виртуальными турами для углублённого понимания.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009" y="180597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6024" y="3514947"/>
            <a:ext cx="511875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древних чудес на современные списки света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чудеса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списки новых чудес для эпохи Средневековья, отражающие культурные достижения тех времён и сохранившие традицию оценки шедевров.
</a:t>
            </a:r>
            <a:endParaRPr lang="en-US" sz="768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чудеса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списки включают природные объекты, подчёркивая красоту и значимость природного наследия рядом с архитектурными достижениями.
</a:t>
            </a:r>
            <a:endParaRPr lang="en-US" sz="788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архитектурные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как Эйфелева башня и Статуя Свободы, сравниваются с древними чудесами по влиянию и символической значимости.
</a:t>
            </a:r>
            <a:endParaRPr lang="en-US" sz="7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древнего мира: наследие и вдохновение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чудеса продолжают вдохновлять, развивая уважение к истории и стимулируя создание инноваций в архитектуре и инженерии у современных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2026-05-07T00:16:54Z</dcterms:created>
  <dcterms:modified xsi:type="dcterms:W3CDTF">2026-05-07T00:16:54Z</dcterms:modified>
</cp:coreProperties>
</file>