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города: как устроена городская экономика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 работает как единая система отраслей, доходов и связей.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экономическая система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важно видеть город не только как территорию, но и как сложный хозяйственный организм. Здесь сосредоточены люди, предприятия, транспорт, управление и услуги, а их соотношение определяет качество жизни и развитие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94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24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99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городской экономики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повседневные потребности жителей, ускоряют оборот денег и создают наибольшее число рабочих мест в центре и жилых районах города.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выпускают продукцию, формируют спрос на сырьё, логистику и техническое обслуживание, а также связывают город с внешними рынками и поставщиками.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соединяет жилые кварталы, деловые зоны и промышленные площадки, влияя на доступность работы, услуг и торговых пространств.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бюджет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органы, школы, больницы и культурные учреждения распределяют ресурсы, поддерживают социальные функции города и направляют бюджет на развитие среды.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Капитал, налоги, зарплаты и инвестиции постоянно движутся между бизнесом, населением и властью, формируя устойчивость и специализацию городской экономики.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в городе по секторам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занятость в городе обычно распределяется неравномерно и зависит от специализации территории.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чаще всего формирует основную занятость, а остальные сектора поддерживают ее инфраструктурно и производственно.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 для иллюстрации структуры занятости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центральные улицы наполняются людьми, которые идут в офисы, банки, магазины и кафе. Потоки пассажиров, витрины, вывески и остановки общественного транспорта создают образ города, где сервисная экономика сосредоточена в наиболее доступных районах.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центр в дневном ритме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одного квартала могут соседствовать школа, аптека, медицинский центр, кофейня и парикмахерская. Такая близость сокращает время на бытовые задачи и показывает, почему сфера услуг особенно важна для повседневной жизни горожан.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пространство ежедневных услуг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финансы, образование и информационные технологии усиливают деловую активность крупных городов. Именно здесь чаще всего появляются рабочие места с более высокой квалификацией, а вместе с ними — спрос на офисы, транспорт и городскую инфраструктуру.
</a:t>
            </a:r>
            <a:endParaRPr lang="en-US" sz="786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притяжения доходов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 городской среде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64482"/>
            <a:ext cx="3812100" cy="17960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секторов городской экономики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отрасли выполняют в городе разные функции и дополняют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города опирается на баланс отраслей: каждая из них выполняет свою функцию и поддерживает другие сектора.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городской экономике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 городской структуре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инфраструктуре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фабрики размещают там, где есть дороги, энергия, вода и связь с рынками. Это снижает издержки, ускоряет поставки и делает производство частью городской системы обмена.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города особенно характерны пищевая, лёгкая, полиграфическая, приборостроительная и перерабатывающая промышленность. Такие предприятия обычно меньше по масштабам, но тесно связаны с повседневным спросом и сервисом.
</a:t>
            </a:r>
            <a:endParaRPr lang="en-US" sz="1221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создаёт стабильные технические вакансии для рабочих, мастеров, инженеров и специалистов по обслуживанию оборудования. Она поддерживает занятость и повышает квалификационный уровень городской рабочей силы.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предприятия редко существуют изолированно: им нужны сырьё, перевозки, ремонт и сбыт. Поэтому промышленность усиливает экономические связи города с другими территориями и регионами.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городская экономика создает стоимость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экономического круга города: от спроса и производства к бюджету и улучшению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компании оперативно реагируют на изменения спроса: открывают новые услуги, меняют ассортимент и выбирают удобные районы размещения. Благодаря этому городская экономика остаётся гибкой и разнообразной.
</a:t>
            </a:r>
            <a:endParaRPr lang="en-US" sz="1072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кафе, мастерские, курьерские службы и частные сервисы создают занятость в шаговой доступности. Это особенно важно для жилых кварталов, где люди ценят время и удобство повседневных маршрутов.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бизнес поддерживает конкуренцию, а рядом расположенные предприятия образуют локальные деловые кластеры. Такие группы усиливают спрос, повышают качество услуг и делают городские районы более активными.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и средний бизнес в городе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доходов городского бюджета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показывает, насколько местные финансы зависят от занятости, недвижимости и взаимодействия города с вышестоящими бюджетами.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экономическая активность жителей и бизнеса, тем больше собственных доходов у города и тем шире его возможности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 для иллюстрации структуры доходов бюджета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связывает город в единую экономику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Складской комплекс у кольцевой дороги выглядит незаметно, но через него проходят товары для магазинов, аптек и строительных площадок. Когда магистрали работают без сбоев, снижаются издержки, а торговые и промышленные районы получают устойчивую связь с рынком.
</a:t>
            </a:r>
            <a:endParaRPr lang="en-US" sz="765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поток за кадром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автобус и пригородная электричка сходятся в одной точке, и вокруг нее сразу возникают кафе, киоски, сервисы и офисы. Именно такие узлы делают центр города удобным для работы, покупок и встреч, а значит — особенно ценным для бизнеса.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пересадочном узле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преобладают вакансии в торговле, сервисе, транспорте и бытовых услугах: они доступны разным группам населения и быстро реагируют на спрос.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районам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чаще концентрируются офисы и высокооплачиваемые услуги, в спальных районах — массовая занятость, а рядом с предприятиями — технические и производственные профессии.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профессионального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города увеличивается число рабочих мест для инженеров, врачей, учителей, управленцев и специалистов ИТ, а конкуренция за квалифицированные позиции усиливается.
</a:t>
            </a:r>
            <a:endParaRPr lang="en-US" sz="1272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городского рынка труда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специализацию города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факторы чаще всего определяют экономический профиль города и почему одни территории становятся портовыми, другие — промышленными, научными или туристическими.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города складывается из нескольких условий сразу: расположения, кадров, капитала и исторического пути. Один фактор редко определяет все — решает их сочетание.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обобщение типичных признаков городской специализации.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613" y="1844204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825" y="1850834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городе возникают экономические кластеры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концентрируются офисы, банки, управленческие функции и сервисы для бизнеса. Высокая плотность организаций сокращает время на встречи и делает район ядром городской экономики.
</a:t>
            </a:r>
            <a:endParaRPr lang="en-US" sz="1292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тяготеют к магистралям, сетям и свободным площадкам. Такая локализация упрощает доставку сырья и вывоз продукции, а также снижает конфликт с жилой застройкой.
</a:t>
            </a:r>
            <a:endParaRPr lang="en-US" sz="1292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Университетский квартал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вузов появляются общежития, кафе, исследовательские центры и стартапы. Это усиливает обмен знаниями и помогает быстрее превращать идеи в новые услуги и технологии.
</a:t>
            </a:r>
            <a:endParaRPr lang="en-US" sz="1283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Логистические зоны располагаются на периферии, рядом с крупными дорогами и развязками. Они обслуживают торговлю, производство и доставку, связывая город с внешними рынками.
</a:t>
            </a:r>
            <a:endParaRPr lang="en-US" sz="1292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к постиндустриальному городу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заводской концентрации приходит экономика услуг, знаний и цифровых платформ; меняются не только отрасли, но и требования к квалификации работников.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тренд показывает снижение роли тяжелой промышленности и усиление сервисов, офиса и дистанционной занятости.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 основе общих закономерностей постиндустриального развития городов, без привязки к одному городу.
</a:t>
            </a:r>
            <a:endParaRPr lang="en-US" sz="649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без регистрации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работа позволяет быстро заработать тем, кто не может сразу войти в официальный сектор. Для многих семей это способ пережить временный спад доходов, но без устойчивых гарантий и защит.
</a:t>
            </a:r>
            <a:endParaRPr lang="en-US" sz="86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в этом секторе часто зависит от сезона, потока клиентов и личных договоренностей. Из-за этого работники сильнее рискуют потерять доход при любом изменении спроса или городской среды.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отсутствии официального оформления человек нередко остается без оплачиваемого отпуска, страхования и пенсионных отчислений. Это делает занятость уязвимой в долгосрочной перспективе.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сектор особенно заметен в крупных городах с высокой миграцией и дорогой арендой. Он заполняет ниши, которые пока не охвачены крупным бизнесом или государственными услугами.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неформальной занятости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экономика влияет на городскую среду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заметен в обновлении улиц, общественных пространств и сервисов, но без планирования он усиливает давление на инфраструктуру и стоимость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согласованы инвестиции, транспорт и социальная политика, тем выше качество среды и ниже риск территориального неравенства.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взаимосвязей городской экономики и качества среды на основе курса социальной и экономической географии.
</a:t>
            </a:r>
            <a:endParaRPr lang="en-US" sz="65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50%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живёт в городах, поэтому кризисы в городской экономике затрагивают огромные группы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городе сочетаются несколько отраслей, падение одной сферы реже приводит к общему спаду. Именно разнообразие занятости и доходов делает экономику заметно устойчивее.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экономический профиль города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строится на статистике занятости, бюджета, доходов населения и пространственного размещения предприятий и услуг.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работает как единый экономический организм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города — это не набор отдельных отраслей, а система взаимосвязей между людьми, предприятиями, транспортом, бюджетом и пространством. Понимание этой связи помогает объяснить развитие города и его проблемы.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2026-06-03T04:58:55Z</dcterms:created>
  <dcterms:modified xsi:type="dcterms:W3CDTF">2026-06-03T04:58:55Z</dcterms:modified>
</cp:coreProperties>
</file>