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особенности поведения человека: основные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поведение помогает понять себя, других и жизнь в коллективе.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поведение человека и зачем его изучать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человека проявляется в поступках, реакциях и способах общения. На уроке посмотрим, как наследственность и среда вместе влияют на подростка, и почему эти знания помогают лучше понимать себя, друзей и школьный коллектив.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особенности поведения: основные примеры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настроение другого, понимает его переживания и умеет откликнуться на них. Такая чувствительность помогает строить доверие, снижает число конфликтов и делает общение более тёплым.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Альтруизм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готовность помогать без расчёта на награду. Она проявляется в поддержке одноклассника, участии в волонтёрской акции и простых добрых поступках, когда важно не собственное удобство, а помощь другому.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выражается в резких словах, угрозах или действиях, направленных на причинение вреда. Чаще оно усиливается при стрессе, обиде или в конфликтной среде и требует контроля.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остановиться, оценить ситуацию и выбрать безопасный поступок. Он помогает не отвечать раздражением на раздражение, соблюдать правила и завершать начатое дело даже при усталости.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импульс к 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заставляет человека начинать дело и доводить его до конца. У подростка она часто связана с желанием узнать новое, стать сильнее в учёбе или заслужить уважение класса.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 внутренняя 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мотивация опирается на похвалу, оценку или награду. Внутренняя появляется тогда, когда сам предмет интересен, а сам процесс учёбы приносит удовлетворение.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как источник действий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нормы в повседневном поведении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нормы помогают понимать, какие поступки одобряются обществом, а какие вызывают осуждение. Они складываются постепенно под влиянием семьи, школы, книг и примеров взрослых.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важны честность, справедливость и ответственность. Эти качества заметны в том, как человек говорит правду, выполняет обещания и относится к одноклассникам.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удачного ответа на уроке Дима улыбается, легче вступает в разговор и быстрее находит общий язык с одноклассниками. Радость делает поведение открытым и активным. В таком состоянии человеку проще делиться идеями и поддерживать других. Он охотнее участвует в обсуждении, не боится поднять руку и предлагает помощь в группе.
</a:t>
            </a:r>
            <a:endParaRPr lang="en-US" sz="75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делает общение легче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Лена несколько раз перечитывает задание и с трудом сосредоточивается на тексте. Тревога сужает внимание, из-за чего даже знакомый материал кажется сложнее. Если вовремя успокоиться и распределить время, работать становится заметно легче. Поэтому полезно делать короткую паузу, дышать спокойно и начинать с простых вопросов.
</a:t>
            </a:r>
            <a:endParaRPr lang="en-US" sz="712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мешает сосредоточиться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подходят к незнакомому мосту через ручей, один из них останавливается и внимательно осматривает доски. Страх в такой ситуации выполняет защитную роль. Он помогает заметить опасность заранее и выбрать более осторожное решение. Благодаря этому эмоция предупреждает о риске, а не мешает действовать в неподходящий момент.
</a:t>
            </a:r>
            <a:endParaRPr lang="en-US" sz="753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предупреждает об опасности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повседневных ситуациях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роли в жизни подростка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роли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социальная роль связана с определёнными правилами поведения. Ученик слушает учителя, друг поддерживает, а сын или дочь помогает дома и учитывает интересы семьи.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ролей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редко остаётся только в одной роли. В школе он может быть учеником, в классе — товарищем, в секции — участником команды, и в каждой ситуации поведение немного меняется.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самооценка влияет на поступки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показывает, как человек оценивает свои способности и характер. Она влияет на уверенность, готовность отвечать на уроке и желание пробовать новое в незнакомой ситуации.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близких, успехи и неудачи постепенно меняют это представление. Если подросток учится замечать свои сильные стороны и исправлять ошибки, его поведение становится спокойнее и увереннее.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не копирует чужой стиль, а собирает образ из вещей, которые отражают его интерес к рисованию и музыке. Для него одежда — способ сказать о себе без слов. Когда он чувствует, что выглядит по-своему, ему легче общаться с новыми людьми.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Стиль, который говорит за человека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ведёт небольшой блог о школьных проектах и иногда выкладывает фотографии своих поделок. Ей важно не только показать результат, но и попробовать новые форматы. Такое самовыражение помогает ей увереннее выступать перед классом и принимать похвалу без смущения.
</a:t>
            </a:r>
            <a:endParaRPr lang="en-US" sz="64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 как способ показать интересы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Марат идёт в музыкальную студию и записывает простые мелодии на синтезаторе. Через творчество он снимает напряжение и лучше понимает собственные чувства. Благодаря этому у него появляется своё место в кружке и ощущение, что его способности заметны.
</a:t>
            </a:r>
            <a:endParaRPr lang="en-US" sz="63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помогает найти себя
</a:t>
            </a:r>
            <a:endParaRPr lang="en-US" sz="114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подросток выражает себя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альтруизм важен в подростковом возрасте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Альтруизм проявляется тогда, когда человек помогает другому без расчёта на награду. В школе это может быть поддержка одноклассника, участие в волонтёрской акции или помощь другу с трудной темой.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формируется не случайно. Его укрепляют семейный пример, школьные ценности и личный опыт, когда добрый поступок делает отношения в коллективе спокойнее и надёжнее.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двое подростков спорят из-за обидной шутки, и слова быстро становятся резкими. Такая вспышка часто начинается со стресса и желания защитить себя, хотя со стороны выглядит как обычный конфликт. Если вовремя не остановиться, напряжение растёт и спор переходит в крик или толчки.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 перемене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класса кто-то пишет язвительный комментарий, и за экраном это кажется безопасным. Но агрессия в сети тоже ранит: она поддерживается чужими примерами, анонимностью и привычкой отвечать на грубость грубостью. После этого обстановка в группе становится напряжённой, а доверие быстро исчезает.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в школьном чате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подросток возвращается уставшим и слышит новое замечание, хотя и без того переживает из-за контрольной. Накопленное напряжение, недостаток отдыха и постоянные ссоры могут сделать резкий ответ почти привычным. Тогда агрессия становится не решением, а способом выплеснуть усталость, но только усиливает взаимное раздражение.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накопленную усталость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в жизни подростка: три типичные сцены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Эмпатия: умение понимать чувства других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помогает заметить, что друг расстроен, даже если он молчит. Подросток с развитой эмпатией слушает внимательнее, не спешит осуждать и легче находит общий язык в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умеет сочувствовать, конфликты не разгораются из-за пустяков. Такое отношение делает дружбу прочнее: поддержка во время неудач и добрые слова укрепляют доверие.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эмоции усиливаются, короткая пауза помогает не сказать лишнего. Несколько спокойных вдохов дают время подумать, сравнить варианты и выбрать поступок, а не поддаться импульсу в споре.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укрепляют самоконтроль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легче развивать через режим, выполнение обещаний и привычку доводить дела до конца. Постепенно это снижает ссоры, помогает учиться и делает поведение более надёжным.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Самоконтроль: управление эмоциями и поступками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линейке почти весь класс вдруг решает надеть похожие толстовки и повторить популярный образ. Подросток соглашается, хотя сначала хотел выбрать другое, потому что боится оказаться «не таким, как все». Так работает желание получить одобрение группы.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все выбрали одинаковый стиль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подготовки проекта несколько ребят молчат, хотя у них есть свои идеи. Громче звучит мнение двух лидеров, и остальные подстраиваются под него, чтобы не спорить. В коллективе это кажется удобным, но иногда мешает найти лучший вариант.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Решение, которое приняла вся команда
</a:t>
            </a:r>
            <a:endParaRPr lang="en-US" sz="94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известном эксперименте Соломона Аша участники должны были сравнивать длину линий. Когда рядом сидели люди, уверенно давшие неверный ответ, многие тоже соглашались с ошибкой. Исследование показало, насколько сильно группа может влиять даже на очевидный выбор.
</a:t>
            </a:r>
            <a:endParaRPr lang="en-US" sz="658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Соломона Аша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и выбор подростка: как действует конформизм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новому как залог развития личности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новому опыту помогает не бояться неизвестного и быстрее осваивать перемены. Подросток легче привыкает к новому учителю, предмету или кружку, если воспринимает изменения как возможность научиться.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черта развивает любознательность и творческое мышление. Новые навыки, интерес к другим культурам и готовность пробовать непривычные задания расширяют кругозор и укрепляют уверенность в себе.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Общительность и сотрудничество в школьной среде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начать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Общительность помогает не стесняться новых людей и быстрее включаться в школьную жизнь. Доброжелательное приветствие, умение слушать и задавать вопросы делают общение проще и спокойнее.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 даёт лучший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важно договариваться, распределять роли и уважать чужое мнение. Тогда проект, игра или подготовка мероприятия идут легче, а каждый чувствует свою значимость и вклад.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собрании староста не просто говорит громче других, а собирает мнения и помогает классу выбрать решение. Он следит, чтобы каждый высказался, и подводит итог спокойно и понятно. Такой лидер объединяет ребят и не подавляет их инициативу.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Классное собрание без лишнего шума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подготовки школьной выставки один ученик распределяет задания, напоминает о сроках и поддерживает тех, кто устал. Он не делает всё сам, а организует работу команды. Благодаря этому проект успевают закончить вовремя и без лишних споров.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который нужно довести до конца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тренировке капитан подбадривает игроков, но не кричит и не командует резко. Перед игрой он спрашивает, кому нужна помощь, и учитывает сильные стороны каждого. Такая позиция делает команду собранной и уверенной.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Капитан, который слышит команду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 школьной команде: три ярких примера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поведенческих качеств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качества влияют на общение и атмосферу в коллективе.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качества помогают группе работать дружно, другие требуют контроля. Наиболее сильный эффект даёт их уравновешенное сочетание.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7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2850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313" y="1844204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развивать положительные качества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помогает другим и умеет сопереживать, в классе становится спокойнее. Одноклассники чаще обращаются за поддержкой и легче договариваются в спорных ситуациях.
</a:t>
            </a:r>
            <a:endParaRPr lang="en-US" sz="1295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учат слушать, распределять обязанности и уважать разные мнения. Эти навыки нужны и на уроках, и в повседневном общении, где важно действовать вместе и спокойно.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волонтёрстве, тренингах и творческих делах помогает подростку видеть свои сильные стороны. Положительные качества делают поведение более устойчивым и уверенным в школе и общении.
</a:t>
            </a:r>
            <a:endParaRPr lang="en-US" sz="1261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поведение можно развивать каждый день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поведение развивается постепенно: через семью, школу и собственный выбор. Если тренировать эмпатию, самоконтроль и открытость, легче строить отношения, учиться и уверенно чувствовать себя в коллективе.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2026-05-09T16:55:45Z</dcterms:created>
  <dcterms:modified xsi:type="dcterms:W3CDTF">2026-05-09T16:55:45Z</dcterms:modified>
</cp:coreProperties>
</file>