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подтипа Бесчерепные: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хордовых с примитивным строением и важной эволюционной ролью.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бесчерепных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бесчерепных выделили как отдельную группу благодаря особенностям строения. Европейский ланцетник стал ключевым объектом исследований, позволившим понять переход от простых форм к позвоночным.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главные признаки бесчерепных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— это хордовые без головы и черепа, с сохраняющейся на всю жизнь хордой и нервной трубкой, сохраняющей примитивное строение.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крайне слабо развиты: отсутствуют сложный мозг и крупные сенсорные структуры, что отражает древнее происхождение.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этих животных сохраняет базовые характеристики древних хордовых, что делает их уникальными для изучения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бесчерепные представлены единственным классом — ланцетникообразными, главным образом ланцетником Branchiostoma lanceolatum.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бесчерепных крайне редки, что значительно усложняет изучение их эволюционной истории и связи с другими группами.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бесчерепных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тропических морях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предпочитают мелководные зоны тропических морей, где песчаное дно создаёт комфортные условия. Крупные популяции наблюдаются в Карибском и Японском морях, где они занимают важное место в экосистемах.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в умеренных поясах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ланцетники встречаются в Чёрном и Средиземном морях. Здесь они предпочитают мелкие глубины с песчаным грунтом, нередки случаи, когда их численность превышает сотни особей на метр квадратный.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бесчерепных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ланцетника вытянутое, длиной от 5 до 8 сантиметров, с двусторонней симметрией и отсутствием выраженной головы.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ланцетников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Задний конец сужен и образует хвостовой плавник, который помогает в передвижении в воде и зарывании в песок.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 окружено мелкими щупальцами, способствующими фильтрации воды и улавливанию пищи.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тонкая и полупрозрачная, без чешуи, что позволяет наблюдать внутреннее строение и облегчает газообмен.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хорда и нервная система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тянется вдоль всего тела и служит основным внутренним скелетом, обеспечивая упругость и поддержку при движении. Она сохраняется на всю жизнь животного.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хордой располагается нервная трубка, не образующая мозга. Органы чувств представлены лишь светочувствительными пятнами и рецепторами, реагирующими на прикосновения и движения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дыхательная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начинается ротовым отверстием, проходит через глотку с жаберными щелями, которые фильтруют питание из воды, обеспечивая эффективное питание.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бесчерепных происходит как через жаберные щели, так и через всю поверхность тела, что обеспечивает насыщение кислородом жидкой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без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циркулирует по замкнутой системе сосудов без сердца. Перекачка осуществляется пульсацией сосудистых стенок. Кровь бесцветна и лишена гемоглобина, что уникально среди хордовых.
</a:t>
            </a:r>
            <a:endParaRPr lang="en-US" sz="1182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 осуществляется через нефридии — трубчатые органы вдоль тела. Эта система помогает поддерживать гомеостаз и удалять токсины накопленного метаболизма.
</a:t>
            </a:r>
            <a:endParaRPr lang="en-US" sz="1158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выделительная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бесчерепных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раздельнополые животные, оплодотворение происходит наружным способом в воде с последующим развитием икры.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личинка напоминает уменьшенную копию взрослого ланцетника, что облегчает изучение стадий развития.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метаморфоза завершает превращение личинки во взрослое животное, формируя все основные органы и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ланцетника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исследования жизненных циклов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фильтруют из морской воды мельчайшие органические частицы и микроскопические организмы, обеспечивая важный этап в переработке растительных и животных остатков.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небольших рыб и беспозвоночных, оказывая влияние на питание и баланс прибрежных экосистем, занимая ключевую позицию в пищевых цепях.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бесчерепных и роль в экосистеме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Зарывание в песок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укрываются в песчаном грунте, что оберегает их от хищников и сильных волн. Этот способ помогает им сохранять стабильное положение и энергию при неблагоприятных условиях.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внешним раздражителям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клетки и рецепторы вибраций позволяют быстро реагировать на изменения среды и угрозы, что повышает их шансы на выживание в динамичных морских условиях.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всю жизнь сохраняют хорду и не образуют черепа или позвоночника, что отличает их от позвоночных и оболочников.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бесчерепных простое, с внешним оплодотворением и метаморфозом, не требующее сложных структур.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нервная система развита примитивно, отсутствуют специализированные органы чувств и мозг, в отличие от более сложных хордовых.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имеют самый простой тип нервной системы и проходят личиночные стадии, но не сохраняют хорду у взрослой формы, в отличие от бесчерепных.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бесчерепных с другими хордовые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ареал ланцетника по регионам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ланцетники предпочитают тёплые и умеренные морские зоны с мелководьем и песчаным дном.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плотность в Чёрном море указывает на особенно благоприятные условия для размножения и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биологические исследования, 2023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свидетельства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Окаменелые бесчерепные встречаются крайне редко, сохранившиеся экземпляры датируются ордовиком. Это усложняет исследование их древней эволюционной истории.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эволюционной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скудности данных сложно точно определить место бесчерепных среди древних хордовых, однако находки дают ценные сведения о морских сообществах прошлого.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52000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гена в геноме ланцетника позволяют исследователям сравнивать его с позвоночными и изучать эволюционные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исследования, 2022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ланцетника содержит около 52 тысяч генов, включающих гомологичные элементы с позвоночными, что делает их важным объектом генетических исследований.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103" y="1835776"/>
            <a:ext cx="398115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характеристика: бесчерепные, оболочники, позвоночные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анатомические и биологические отличия трех групп хордовых, подчеркивая уникальные черты бесчерепных.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занимают промежуточное положение, сохраняя многие древние признаки хордовых.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школ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значение заключается в понимании базовой структуры хордовых, что позволяет проследить этапы эволюции сложных систем — нервной, пищеварительной и опорной.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бесчерепные служат моделью для изучения эволюционной адаптации, раскрывая новые механизмы развития и происхождения позвоночных.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бесчерепных для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— ключ к пониманию эволюции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бесчерепных углубляет знания о происхождении сложных животных систем и служит базой для сравнительной биологии и генетики, укрепляя связь между древними формами жизни и современными позвоночными.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2026-05-07T14:21:29Z</dcterms:created>
  <dcterms:modified xsi:type="dcterms:W3CDTF">2026-05-07T14:21:29Z</dcterms:modified>
</cp:coreProperties>
</file>