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последовательности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шаг, формула: разберём последовательности на простых примерах.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скрыты последовательности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окружают нас в ценах, таблицах, ритмах и кодах. На уроке важно увидеть правило, отличить АП от ГП, найти следующий член и записать формулу.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535" y="1779938"/>
            <a:ext cx="575777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последовательности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 — это числа, расположенные в строго заданном порядке. Если поменять порядок, получится уже другой ряд, даже при тех же числах и значениях.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ряда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число в ряду называют членом последовательности. Первый, второй и третий члены можно записывать по номерам, чтобы не путаться в ходе решения.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правило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правило, сравнивают соседние члены и ищут изменение: прибавление, умножение или чередование. Проверка на нескольких шагах помогает избежать случайной догадки.
</a:t>
            </a:r>
            <a:endParaRPr lang="en-US" sz="1374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проверить гипотезу на двух-трёх следующих членах. Если правило работает дальше, его можно использовать для поиска следующего элемента и формулы.
</a:t>
            </a:r>
            <a:endParaRPr lang="en-US" sz="13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записи последовательности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ряд можно представить по-разному: как список чисел, словесное правило или формулу.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записи описывают одну последовательность, но помогают решать разные задачи.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ряда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закономерности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3, 6, 9, 12, 15 — поиск общего изменения по шагам.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задания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5, 8, 11, 14 легко ошибиться, если проверить только первые шаги. Надёжная проверка показывает одинаковую разность на каждом переходе.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нужно прибавлять каждый раз в этом ряду.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последовательность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арифметической последовательности каждый следующий член получают прибавлением одного и того же числа. Это постоянное число называют разностью и обозначают d.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шаг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может быть положительной, отрицательной или равной нулю. Поэтому арифметическая последовательность может расти, убывать или оставаться неизменной.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знак d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 сразу: 4, 7, 10, 13 и −2, 1, 4, 7. В обоих рядах изменение между соседними членами одинаковое.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примерах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сравнивают соседние члены и считают разность несколько раз подряд. Если она не меняется, ряд относится к арифметической последовательности.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разность и следующий член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12, 9, 6, 3, 0 нужно определить постоянное изменение и продолжить цепочку.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постоянна и равна −3, значит следующий член после 0 — −3.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ряда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АП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61300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запись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61300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арифметической прогрессии связывает любой член с его номером. Она позволяет не выписывать весь ряд, а сразу находить нужное значение по известным данным.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36057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36057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a_n = a_1 + (n−1)d первый член задаёт начало ряда, а d показывает шаг изменения. Номер n отвечает, какой именно член нужен.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159859" y="1912575"/>
            <a:ext cx="24693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применения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159859" y="2276840"/>
            <a:ext cx="2469300" cy="14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ряда 5, 8, 11, 14 получаем a_n = 5 + 3(n−1). Такая запись удобна, когда нужно найти, например, десятый или двадцатый член.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темы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геометрической прогрессии важен не прирост, а постоянное умножение.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во сколько раз каждый следующий член больше предыдущего.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q и следующий член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геометрической последовательности важно увидеть одинаковый множитель между соседними членами.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переходах множитель один и тот же: q = 2. Значит, следующий член после 48 равен 96.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показывает общий вид геометрической прогрессии и позволяет находить любой член без полного перечисления ряда.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множитель, который каждый раз повторяется в переходе к следующему члену.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по правилу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строится по правилу: каждый следующий член зависит от предыдущего.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продолжить такую последовательность, нужно каждый раз прибавлять одно и то же число и не пропускать шаги.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прибавляется к каждому следующему члену последовательности по правилу.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2139380"/>
            <a:ext cx="4314825" cy="10342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задачи: АП или ГП?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отличить арифметическую последовательность от геометрической.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соседними членами постоянно прибавляют одно и то же число, это АП. Если каждый раз умножают на одно и то же число, это ГП.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 графический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не только число, но и характер изменения: равный шаг даёт ровный подъём, а умножение — всё более крутой рост.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АП значения растут равномерно, а у ГП — всё быстрее. По графику легко заметить, где используется прибавление, а где умножение.
</a:t>
            </a:r>
            <a:endParaRPr lang="en-US" sz="1348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остановиться на первых шагах и не проверить правило дальше. Проверка хотя бы на четырёх членах обычно сразу показывает, верно ли найдено решение.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члена достаточно, чтобы заметить многие ошибки в правиле последовательности.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последовательности в жизни
</a:t>
            </a:r>
            <a:endParaRPr lang="en-US" sz="2845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в магазине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цена может меняться по одному и тому же правилу: сегодня наценка, завтра снова наценка, и так несколько дней подряд. Такие ряды удобно записывать как последовательности, чтобы заранее понять, какой будет следующая цена.
</a:t>
            </a:r>
            <a:endParaRPr lang="en-US" sz="908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бактерий удваивается, каждый новый шаг отличается от предыдущего не прибавлением, а умножением. Именно поэтому такие процессы часто описывают геометрической последовательностью: рост идёт быстро и становится заметным уже через несколько шагов.
</a:t>
            </a:r>
            <a:endParaRPr lang="en-US" sz="87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 упражнениях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и тренировках тоже встречаются последовательности: число шагов, кругов или примеров увеличивается по заранее заданному правилу. Это помогает распределять нагрузку и видеть, как меняется объём работы от этапа к этапу.
</a:t>
            </a:r>
            <a:endParaRPr lang="en-US" sz="90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Мини-контрольная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показывает, насколько уверенно найдено правило и следующий член последовательности.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примерах правило применяется одинаково: сначала узнаём тип последовательности, затем продолжаем ряд или используем формулу.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 примера из 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работать с последовательностями
</a:t>
            </a:r>
            <a:endParaRPr lang="en-US" sz="2965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становятся понятными, когда есть чёткий план: заметить изменение, проверить его на нескольких членах и записать формулу. Тогда следующий член и общий член находятся без лишних догадок.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2026-07-25T09:10:18Z</dcterms:created>
  <dcterms:modified xsi:type="dcterms:W3CDTF">2026-07-25T09:10:18Z</dcterms:modified>
</cp:coreProperties>
</file>