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сказок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чудес, где добро всегда пробует победить.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уроке чтения: зачем она нужна?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внимательно слушать и читать, замечать героев, события и вывод. Для второклассников она особенно удобна: сюжет короткий, образы яркие, а поступки понятны сразу.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узнать сказку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открывается знакомыми формулами: «жили-были», «в некотором царстве» или «за тридевять земель». Такие слова сразу настраивают на необычный, волшебный рассказ.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встретить говорящих животных, чудесные предметы и события, которые в обычной жизни невозможны. Именно они делают историю яркой и запоминающейся.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повторяются слова, действия и целые фразы. Повтор помогает лучше запомнить текст, а ещё делает рассказ ритмичным и похожим на песенку.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встречаются три дороги, три задания, три брата или три попытки. Это любимый сказочный приём: он помогает сюжету звучать особенно выразительно.
</a:t>
            </a:r>
            <a:endParaRPr lang="en-US" sz="772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сказочных персонажей всегда есть дело: спасти, найти, проверить себя или помочь другому. Им приходится проходить испытания, чтобы показать характер и силу.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 сказок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персонажи, как Иван-царевич, Василиса, Золушка и Дюймовочка, напоминают: важны не богатство и сила, а терпение, вежливость и верность хорошим поступкам.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в сказке обычно честный, смелый и готовый прийти на помощь. Он может быть скромным или даже незаметным, но именно его ум и доброе сердце приводят к победе.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мешает героям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у избушки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тёмной избушки подстерегает Баба-яга: она проверяет смелость героя и задаёт трудные задачи. Её костяная нога, ступа и строгий взгляд сразу создают тревожное настроение. Но именно рядом с ней герой учится не отступать.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улыбается слишком уж сладко и говорит ласковым голосом. На самом деле она любит обман и хитрые уловки. Из-за неё другим зверям приходится быть внимательнее и учиться различать правду и хитрость.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властитель испытаний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Кощей, дракон или злая мачеха обычно стоят на пути героя и не дают ему спокойно жить. Они создают опасность, чтобы сказка стала напряжённой. На их фоне доброта и смелость главного героя видны особенно ясно.
</a:t>
            </a:r>
            <a:endParaRPr lang="en-US" sz="9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помощники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герою помогает зверь или птица: они подсказывают дорогу, спасают от беды и выводят из тёмного леса. Такая помощь приходит не случайно, а как награда за доброту.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предмет тоже бывает настоящим спасателем: клубочек катится вперёд, скатерть-самобранка угощает, а палочка совершает чудо. С ними даже трудный путь становится легче и интереснее.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помощник часто появляется именно тогда, когда герой не сдаётся и ведёт себя вежливо. Это как маленькая подсказка: добро притягивает добро, а грубость не помогает.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сказочный путь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сюжета, который часто встречается в народных и авторских сказках.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сказку ритмичной и похожей на волшебную песенку.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особенно часто связано с испытаниями и помогает легко запомнить сюжет.
</a:t>
            </a:r>
            <a:endParaRPr lang="en-US" sz="17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сказочных событий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Таинственные и опасные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часто попадает в лес, далёкое царство или к морю. Там всё выглядит необычно, и именно там начинаются самые интересные приключения.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и безопасные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может начинаться в обычной избушке, у реки или в деревне. Такие места кажутся понятными и спокойными, поэтому читателю легко войти в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народов мира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встречаются похожие истории о добрых героях, коварных противниках и волшебной помощи. Меняются имена и одежда, но смысл остаётся близким и понятным.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сказках действие происходит в степи, в других — у моря, в горах или в далёком королевстве. Место делает историю особенной, а мысль о добре остаётся общей.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показывают, что люди в разных странах по-разному рассказывают похожие истории. Всем понятны доброта, смелость и справедливость — это настоящие друзья любой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появляются Иванушка-дурачок, Василиса Премудрая, Баба-яга и Кощей. Они учат смекалке, трудолюбию, уважению к старшим и верности своему слову.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выросли из устного рассказа и долго передавались от человека к человеку. В них легко узнать лес, избушку, печь, реку и далёкое царство.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А. С. Пушкина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сказки в стихах, поэтому они звучат особенно певуче и легко запоминаются. В них есть рифмы, красивые образы и живой, выразительный язык.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рыбаке и рыбке» ясно показано, к чему приводит жадность. Герои действуют просто и понятно, а море словно само отвечает на их поступки.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царе Салтане» читатель встречает чудесные превращения, дальние путешествия и радостную встречу семьи. Сюжет увлекает, как настоящее приключение.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мёртвой царевне и о семи богатырях» особенно заметны зависть, доброта и верность. Пушкин показывает, что красота сердца важнее внешнего блеска.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сказкам Г. Х. Андерсена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начинает печатать сказки и быстро становится известным. Его истории отличаются живыми чувствами, простым языком и особой грустью, которая делает их очень трогательными.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«Гадкий утёнок»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сказка о герое, которого сначала не принимают другие. Позже он проходит испытания и понимает, что настоящая ценность скрыта внутри.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«Дюймовочка» и «Снежная королева»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создаёт новые сказки о маленькой героине и о мальчике, которого ждут холод и опасность. В них особенно важны доброта, верность и надежда.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для читателей всего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Андерсена читают дети разных стран. Они напоминают: даже в трудный момент можно не сдаваться и оставаться добрым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животных в сказках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заяц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выглядит большим и важным, а заяц — быстрым и пугливым. Через таких героев сказка просто и понятно показывает разные черты характера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 и сильный волк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обманывает и выкручивается из любой ситуации. Волк обычно кажется сильным и грозным, но не всегда оказывается самым умным.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выбор ведёт к хорошему концу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поступки героя в сказке приводят его к успеху или беде.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любят дети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обычно короткие события и понятные герои, поэтому за сюжетом легко следить. Даже длинная история читается как увлекательное и не очень страшное приключение.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радость и смех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можно побояться понарошку, а потом сразу улыбнуться. Смешные поступки героев и удачные концовки делают чтение весёлым и тёплым.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чудес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предметы, необычные превращения и волшебные помощники удивляют снова и снова. Каждый такой эпизод будто открывает новую дверь в сказочный мир.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действия делают текст ритмичным и запоминающимся. Ребёнку легче следить за историей, а иногда хочется даже пересказать её вслух.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сказку внимательно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искать повторяющиеся слова, необычные предметы и скрытый урок. Если читать вдумчиво, сказка открывает не только чудеса, но и важную мысль.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заметить, как начинается история, кто в ней главный и какая беда появляется. Тогда сюжет становится понятным, словно дорога с указателями.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рядом с нами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живут не только на страницах книг. Их можно увидеть в мультфильмах, театральных постановках и рисунках, где они снова становятся яркими и запоминающимися.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часто появляются на праздниках, в играх и детских историях. Они сразу создают особое настроение, будто в комнате тихо заглянуло маленькое чудо.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придумывать новое и лучше понимать чувства других людей. Благодаря ей легче представить чужую радость, страх или обиду.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настоящая жизнь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сказке есть волшебство, чувства героев очень похожи на наши. Страх, радость и обида знакомы каждому ребёнку, поэтому история становится близкой и понятной.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ошибается, читатель видит, к чему приводят жадность, зависть или упрямство. Это полезный урок без скучной нотации, зато с интересным сюжетом.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узнать себя и понять, как вести себя по-доброму. Она словно тихо подсказывает: хороший поступок часто оказывается самым сильным.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учат не только мечтать, но и делать выбор. Их поступки показывают, что честность, доброта и смелость помогают выйти из трудной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сказочного мира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соединяют чудо, смелых героев и важные жизненные уроки. Поэтому их приятно читать, слушать и пересказывать: они учат добру, помогают мечтать и делают мир ярче.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2026-05-24T03:15:21Z</dcterms:created>
  <dcterms:modified xsi:type="dcterms:W3CDTF">2026-05-24T03:15:21Z</dcterms:modified>
</cp:coreProperties>
</file>