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позвоночных с акцентом на морфологию и адаптации рыб.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 презентации
</a:t>
            </a:r>
            <a:endParaRPr lang="en-US" sz="40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рыб в природе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древнейшая группа позвоночных, появившаяся около 500 млн лет назад. Сегодня насчитывается свыше 33 000 видов, играющих значительную роль в экосистемах пресной и морской воды.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определение и основные признаки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— это животные с позвоночником, черепом и развитой нервной системой, что обеспечивает сложное управление органами и движениями.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рыбы, амфибии, рептилии, птицы и млекопитающие, чьи системы сходны, но адаптированы к разным средам обитания.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внутреннего осевого скелета из костей или хрящей защищает внутренние органы и придаёт телу устойчивую форму.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скелета рыб и его функции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— опора и защита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рыбы служит надёжным каркасом для мозга и органов чувств, одновременно защищая их от внешних повреждений.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— гибкость и поддержка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обеспечивает подвижность и устойчивость тела, позволяя рыбе выполнять сложные движения в воде.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плавников — двигательный аппарат
</a:t>
            </a:r>
            <a:pPr algn="l" indent="0" marL="0">
              <a:lnSpc>
                <a:spcPct val="90000"/>
              </a:lnSpc>
              <a:buNone/>
            </a:pPr>
            <a:r>
              <a:rPr lang="en-US" sz="165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плавников поддерживают плавники и участвуют в маневрировании, обеспечивая стабильность и скорость передвижения.
</a:t>
            </a:r>
            <a:endParaRPr lang="en-US" sz="1657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рыбы включает органы чувств: рот, глаза, ноздри и жаберные крышки, отвечая за питание и восприятие среды.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содержит основные внутренние органы и служит основой для прикрепления плавников и скелета.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Хвостовая часть обеспечивает мощное движение, содействуя быстрому плаванию и маневрированию в воде.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тела рыб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сконцентрирована на быстром и эффективном плавании. Пример — окунь, который легко преодолевает открытые водные пространства.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Веретенообразные рыбы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как камбала, имеют плоское тело сверху вниз, что позволяет им близко прилегать к дну и маскироваться от хищников.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Сплющенные сверху рыбы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 боковым сжатием, например скалярии, обладают высокой манёвренностью для движения среди водных растений и кораллов.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Сжатые с боков рыбы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тела рыб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рыб по формам тела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Веретенообразные преобладают в водах с большим пространством для быстрого плавания.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напрямую связана с экологической нишей и стилем жизни рыб.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атлас рыб, 2022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рыб покрыта слизью, уменьшающей сопротивление воды и препятствующей проникновению микроорганизмов.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бывает различных типов — ктеноидная, циклоидная и ганоидная — выполняет защитную и гидродинамическую функции.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Годичные кольца на чешуе позволяют ученым определять возраст рыбы и условия её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тела: кожа и чешуя рыб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рыб: виды и функции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плавники: маневрирование и баланс
</a:t>
            </a:r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и брюшные плавники помогают рыбе изменять направление движения и сохранять устойчивость в воде.
</a:t>
            </a:r>
            <a:endParaRPr lang="en-US" sz="1658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плавники: поддержка и защита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и анальный плавники стабилизируют тело, предотвращая крены и помогают удерживать курс при плавании.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плавник — движущая сила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плавник обеспечивает основное поступательное движение, позволяя рыбе быстро перемещаться в водной среде.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427" y="1676050"/>
            <a:ext cx="4176447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строения костных и хрящевых рыб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костными и хрящевыми рыбами отражены в строении скелета, типах чешуи и наличии плавательного пузыря.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определяют образ жизни и адаптации обеих групп рыб.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Ротовой аппарат и форма зубов у рыб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рыбы обладают крупным ртом с острыми зубами, предназначенными для захвата и удержания добычи, как например у щуки.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виды имеют ротовое отверстие, расположенное снизу, и скученные, притуплённые зубы, позволяющие обрывать и перетирать растительную пищу, как у карася.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рта (сверху, снизу или по центру морды) отражает способ добычи корма и стиль питания, определяя кормовые привычки рыб.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обладают глазами, приспособленными к восприятию подводного мира. Веки отсутствуют, поэтому глаза постоянно омываются водой, что обеспечивает чёткое изображение и реагирование на движения.
</a:t>
            </a:r>
            <a:endParaRPr lang="en-US" sz="968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без век для подводного зрения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орган — боковая линия — помогает рыбам улавливать вибрации и токи воды, позволяя ориентироваться в пространстве и обнаруживать присутствие других организмов вблизи.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— чувствительный орган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воспринимают запахи и вкусы с помощью специализированных рецепторов, а также способны ощущать электрические импульсы, что помогает им находить добычу и общаться.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органы чувств и коммуникация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зрения и чувств у рыб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расположены по бокам головы и покрыты жаберными крышками у костных рыб, защищая их от повреждений и способствуя эффективному прохождению воды.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тонкие жаберные лепестки происходит насыщение крови кислородом из воды и удаление углекислого газа, обеспечивая газообмен.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хрящевых рыб отсутствуют жаберные крышки, и вода проходит через открытые жаберные щели, обеспечивая прямой контакт с дыхательной поверхностью.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— дыхательные органы рыб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при дыхании у рыб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дыхания у рыб через жабры и последовательность прохода воды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у костных рыб расположен под позвоночником и служит органом, позволяющим регулировать плавучесть и находиться на нужной глубине без затраты сил.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Меняя количество газов в пузыре, рыба легко поднимается или опускается в толще воды, сохраняя энергию на движение.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хрящевых рыб плавательный пузырь отсутствует, поэтому они часто используют другие способы контроля плавучести, например, жир в печени.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и его 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внешнего строения к среде обитания
</a:t>
            </a:r>
            <a:endParaRPr lang="en-US" sz="2653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Вытянутое тело рыбы-тряпичника для маскировки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Рыба-тряпичник имеет удлинённое и тонкое тело, что помогает ей прятаться среди водных растений и устраивать засаду на добычу без привлечения внимания.
</a:t>
            </a:r>
            <a:endParaRPr lang="en-US" sz="150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Плоское тело камбалы для скрытности у дна
</a:t>
            </a:r>
            <a:pPr algn="l" indent="0" marL="0">
              <a:lnSpc>
                <a:spcPct val="90000"/>
              </a:lnSpc>
              <a:buNone/>
            </a:pPr>
            <a:r>
              <a:rPr lang="en-US" sz="162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Камбала обладает сильно сплющенным телом сверху вниз, что облегчает её маскировку на дне водоёмов, защищая от хищников и позволяя подкрадываться к добыче.
</a:t>
            </a:r>
            <a:endParaRPr lang="en-US" sz="162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глубоководных видов для защиты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Стеклянный сом и другие прозрачные рыбы имеют почти невидимое тело, что снижает заметность в затемнённых слоях воды и помогает избегать опасных хищников.
</a:t>
            </a:r>
            <a:endParaRPr lang="en-US" sz="150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рыб и её роль в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Маскировочная окраска помогает рыбам сливаться с окружающей средой, защищаясь от врагов и повышая эффективность охоты.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и насыщенная окраска часто предупреждает об опасности — это сигнал ядовитым или несъедобным видам, предотвращая нападения.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глубоководные рыбы обладают светящимися органами, которые привлекают добычу или партнёров, адаптируясь к темноте океанских глубин.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485" y="1733225"/>
            <a:ext cx="389452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различных видов рыб, их морфология и специализация, отображающие адаптации к различным условиям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формы тела и окрас тесно связаны с образом жизни и средой обитания каждой рыбы.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пресноводных рыб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внешних различий у рыб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рыб отражают их рацион, поведение и экологическую нишу. Это позволяет учёным делать выводы о способах питания и взаимодействии с окружающей средой.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образа жизни по морфологии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изменений внешнего строения помогает понять, как виды адаптировались к новым условиям, что даёт представление об их эволюционной истории и потенциальных направлениях развития.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 эволюционного развития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тесно связана с функциями, которые рыбы выполняют в биосистемах, влияя на пищевые цепи и биомассу водоёмов, что делает изучение важным для сохранения и управления ресурсами.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экосистемах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внешнего строения рыб
</a:t>
            </a:r>
            <a:endParaRPr lang="en-US" sz="31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понимания внешнего строения рыб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внешних признаков рыб раскрывает их адаптации к среде и образу жизни. Это фундамент для дальнейших исследований в анатомии, экологии и охране водных экосистем.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2026-05-08T19:53:49Z</dcterms:created>
  <dcterms:modified xsi:type="dcterms:W3CDTF">2026-05-08T19:53:49Z</dcterms:modified>
</cp:coreProperties>
</file>