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вооружений, Берлинский и Карибский кризисы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оказался на грани ядерной войны?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 блоковый мир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союзники стали соперниками: Европа разделилась на два блока, а безопасность стран всё больше зависела от ядерного оружия, систем доставки и стратегического сдерживания.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начала гонки вооружений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монополии США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1949 году СССР испытал первую атомную бомбу, и исключительное положение США исчезло. С этого момента обе сверхдержавы начали наращивать стратегические силы значительно быстрее.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мощности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водородной бомбы резко увеличило разрушительную силу оружия. Испытания США в 1952 году и СССР в 1953 году подняли конфликт на новый уровень технологического соперничества.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вышли межконтинентальные ракеты, стратегические бомбардировщики и атомные подводные лодки. Они позволяли поражать цели на больших расстояниях и делали удар более вероятным и опасным.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стала не только военной, но и политической стратегией. Каждая сторона демонстрировала силу, чтобы удержать противника от прямого нападения и укрепить свои позиции.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становился потенциал разрушения, тем сильнее обе стороны зависели от угрозы ответного удара. Так вооружения превращались в средство сдерживания, а не гарантированной победы.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наращивания ядерного потенциала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веха усиливала значение ракет, способных доставить заряд на большие расстояния и обеспечить ответный удар.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быстро превращал ядерное оружие в основу стратегического баланса и взаимного сдерживания.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холодной войны, 1945–1962.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паритет как основа взаимного сдерживания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1950-х годов обе сверхдержавы приблизились к сопоставимому уровню стратегических возможностей. Это означало, что ни одна сторона не могла рассчитывать на безопасную победу в ядерной войне.
</a:t>
            </a:r>
            <a:endParaRPr lang="en-US" sz="1123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сдерживания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паритета состоял в том, чтобы удержать противника угрозой неприемлемого ущерба. Чем выше риск взаимной катастрофы, тем меньше вероятность прямого удара.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первого нападения противник сохранял возможность нанести разрушительный ответ. Именно поэтому ядерные арсеналы включали ракеты, бомбардировщики и подводные лодки.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Паритет не устранял конфликт, но делал его особенно опасным. Политика смещалась от поиска победы к контролю над эскалацией и предотвращению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военных возможностей СССР и США в начале 1960-х годов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преимущество США в арсенале и базах уже не исключало опасности ответного удара со стороны СССР.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располагали достаточной силой для взаимного уничтожения, поэтому любой региональный кризис становился крайне опасным.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данных о стратегических силах начала 1960-х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млн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Западного Берлина оказались отрезаны от сухопутного снабжения.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Берлинской блокаде, 1948–1949.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затронула огромный городской район и показала, что политическое давление в Европе может немедленно превратиться в гуманитарный кризис.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Берлинский кризис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основана на событиях 1948–1949 годов и действиях союзников по снабжению Западного Берлина.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Берлинского кризиса и его международное 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не вынудила Запад покинуть Берлин, поэтому СССР не добился главной цели. Западный Берлин сохранился как анклав, а престиж западных союзников заметно вырос.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ускорил окончательный раскол страны: в 1949 году появились ФРГ и ГДР. Германия стала центральным символом разделённой Европы и противостояния двух 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показали, что спор о статусе Берлина способен перерасти в прямое столкновение сверхдержав. После кризиса компромиссы стали ещё труднее, а подозрительность — глубже.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блоковой логики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укрепил значение НАТО и закрепил представление о безопасности через союзы, военную готовность и контроль над ключевыми территориями Европы.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и новый этап противостояния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 августа 1961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границу в Берлине начали перекрывать инженерными заграждениями и колючей проволокой. Это стало началом стены, призванной остановить массовый отток населения из ГДР.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ГДР стремились прекратить бегство жителей через Берлин, где граница между системами оставалась наиболее уязвимой. Для режима это был вопрос политической и экономической устойчивости.
</a:t>
            </a:r>
            <a:endParaRPr lang="en-US" sz="1168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стала наглядным выражением «железного занавеса». Она не только разделила город, но и сделала раскол Европы видимым в повседневной жизни миллионов людей.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границы в центре Берлина показало, что холодная война вошла в более жёсткую фазу. Конфликт теперь фиксировался не только в дипломатии, но и в камне и бетоне.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Карибского кризиса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Кубинской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1959 года Куба стала союзником СССР и важным опорным пунктом Москвы в Западном полушарии. Для обеих сторон остров приобрёл стратегическое значение как символ влияния в регионе.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защита Кубы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руководство опасалось нового американского вмешательства и стремилось укрепить безопасность Кубы. Размещение ракет рассматривалось как способ сдержать возможное вторжение и защитить союзника.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сохраняли ракетные базы и военное присутствие рядом с границами СССР, в том числе в Турции и Италии. В Москве это воспринимали как неравенство, которое требовало быстрого ответа.
</a:t>
            </a:r>
            <a:endParaRPr lang="en-US" sz="1135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территории США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советских ракет на Кубе резко сокращало время подлёта к американскому побережью и создавало прямую угрозу Флориде. Именно это сделало кризис особенно опасным и эмоционально острым.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Карибского кризиса в октябре 1962 года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период 13-дневного противостояния между США и СССР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позиций США и СССР в Карибском кризисе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целей, средств давления и итогов кризиса для обеих сверхдержав.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контролировали морские подходы, а СССР стремился изменить баланс сил. Оба уступили, потому что риск ядерной войны оказался выше политической выгоды.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холодной войны, октябрь 1962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Джона Кеннеди и Никиты Хрущёва в урегулировании кризиса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Кеннеди отказался от немедленного удара и выбрал курс на блокаду и переговоры. Это сохранило пространство для дипломатии и уменьшило риск неуправляемой эскалации.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компромиссу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Хрущёв согласился вывести ракеты после получения гарантий безопасности Кубы. Его решение позволило избежать прямого столкновения и сохранить союзника без войны.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понимали, что любой просчёт может привести к ядерному обмену. Поэтому личная осторожность лидеров стала не менее важной, чем действия армий и флотов.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дипломатии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показал, что в ядерную эпоху политическое решение ценнее демонстрации силы. Именно переговорный канал оказался эффективнее военной эскалации и спас 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и снижение напряженности в 1962 году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скрытое развертывание ракет быстро превратилось в международный кризис, а затем пошло на спад после прямых политических договорённостей.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угрозы пришёлся на конец октября, но именно своевременные переговоры резко снизили риск. Кризис стал толчком к более надёжным каналам связи между сверхдержавами.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Карибского кризиса, 1962–1963 годы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Карибского кризиса для международных отношений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обе стороны острее осознали, что ядерную войну невозможно выиграть. Международная безопасность всё больше стала зависеть от переговоров, правил и взаимного контроля.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испытаниями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год принёс Договор о запрещении ядерных испытаний в атмосфере, космосе и под водой. Он стал первым важным шагом к ограничению гонки вооружений.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связь лидеров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1963 году была создана линия связи между Москвой и Вашингтоном, чтобы сократить время на передачу срочных сообщений. Это был практический ответ на опасность задержек и недопонимания.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ядерной войны и страх общества перед катастрофой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1950–1960-е годы дети во многих странах учились действовать при воздушной тревоге, искать укрытие и соблюдать инструкции гражданской обороны. Эти занятия напоминали, что ядерная угроза стала частью повседневной жизни. Страх перед катастрофой проникал даже в школьные расписания и плакаты на стенах.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кино о тревоге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быстро отреагировала на гонку вооружений. Плакаты, короткие фильмы и журнальные иллюстрации показывали вспышку, радиацию и разрушенный город, формируя образ атомной опасности как реальности, а не абстракции.
</a:t>
            </a:r>
            <a:endParaRPr lang="en-US" sz="103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как зрелище и 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испытания сопровождались мощными кадрами грибовидного облака, которые одновременно впечатляли и пугали. Для общества это было напоминанием о силе оружия, способного изменить не только фронт, но и само представление о будущем.
</a:t>
            </a:r>
            <a:endParaRPr lang="en-US" sz="10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гонки вооружений для мира к середине 1960-х годов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1960-х годов соперничество сверхдержав стало не только военным, но и экономическим испытанием, влияя на бюджет, дипломатию и общественные ожидания.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вооружений усилил давление на обе системы: США несли высокие военные расходы, а СССР — тяжёлую нагрузку на экономику. Безопасность всё больше зависела от сдерживания.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холодной войны, середина 1960-х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кризисов холодной 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Берлинского и Карибского кризисов по ключевым признакам и историческому результату.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кризиса показали пределы силового давления и необходимость дипломатии. Карибский кризис был опаснее из-за прямой угрозы ядерного удара по территории США.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холодной войны: Берлинский и Карибский кризисы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ядерной эпохи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сделала мир более опасным, а Берлинский и Карибский кризисы доказали, что даже локальное противостояние сверхдержав способно поставить человечество на грань катастрофы. Дипломатия оказалась единственным разумным выходом.
</a:t>
            </a:r>
            <a:endParaRPr lang="en-US" sz="11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2026-06-01T06:31:06Z</dcterms:created>
  <dcterms:modified xsi:type="dcterms:W3CDTF">2026-06-01T06:31:06Z</dcterms:modified>
</cp:coreProperties>
</file>