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Евклида и открытие Лобачевского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о параллельных не давался веками — и привёл к новой геометрии.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 вопрос о параллельных прямых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III веке до н. э. Евклид собрал геометрию в «Началах»: из аксиом и постулатов он выводил правила. Первые были понятны, а пятый — неудобно сформулирован и никак не поддавался логическому выведению из остальных.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постулатов Евклида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Через любые две точки можно провести прямую. Это как правило «две точки задают линию», без которого нельзя строить рисунки и доказательства.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Любой отрезок можно продолжить по прямой в обе стороны. Так геометрия уверенно «достраивает» прямые, не упираясь в границы.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5) Если точка находится вне прямой, то через неё проходит ровно одна параллельная прямой. Именно это утверждение связывает «внешнюю точку» и «направление». 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первые четыре формулируются коротко и выглядят очевидными, а пятый описывает сложное свойство всего пространства.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пятый постулат выделяется среди остальных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сильнее остальных «влияет» на картину пространства: именно он задаёт поведение параллельных.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доказать пятый постулат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проверка: «несколько параллельных» или «ни одной»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Математики снова и снова пытались заменить пятый постулат другими правилами. Они рассматривали ситуации, где через точку может проходить либо больше параллельных, либо вообще не проходить ни одной. Почти везде находились новые сложности.
</a:t>
            </a:r>
            <a:endParaRPr lang="en-US" sz="80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чертежи: идеи приходят, но доказательство ускользает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учёных и схемы с параллельными линиями показывают, как рождались шаг за шагом рассуждения. В них появлялись «правильные» на вид выводы, но затем находился случай, который ломал всю цепочку. Полного доказательства получить не удавалось.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Птолемея до Омар Хайяма: работа с гипотезами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исследователей были Птолемей и Омар Хайям, а также Джироламо Саккери. Они пытались разобрать, как меняется поведение параллельных, если предположить противное. В этих поисках рождались новые вопросы, а не готовые решения.
</a:t>
            </a:r>
            <a:endParaRPr lang="en-US" sz="80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Лобачевский пришел к новой геометрии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 попытки доказать постулат к созданию альтернативной модели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Лобачевский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1792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Лобачевский появился на свет в 1792 году, а позже стал одним из самых заметных математиков своего времени.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Казанский университет — учёба и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и работал в Казанском университете, а затем стал его ректором. Именно там его идеи получили поддержку и пространство для развития.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1829–1830 — «воображаемая геометрия»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1829–1830 годах учёный опубликовал идеи о «воображаемой геометрии», где пятый постулат ведёт к иной картине пространства.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его работы долго не воспринимали всерьёз, но со временем именно они стали основой новой области математики.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графике число «2» у геометрии Лобачевского используется как символ бесконечного множества параллельных.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параллельных проходит через точку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аксиомы создают разные правила: геометрическое «поведение» параллельных меняется в зависимости от модели пространства.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геометрии и базовых фактов о неевклидовых геометриях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геометрия Лобачевского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замена пятого постулата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Лобачевского пятый постулат Евклида заменён другим правилом. Поэтому через точку вне прямой ведут себя параллельные иначе.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«уже», чем в евклидовой геометрии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здесь меньше 180°. Это заметный признак того, что пространство устроено иначе, чем в обычной школе.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могут расходиться по-другому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способны расходиться так, что привычное ощущение «одной пары параллельных» больше не работает. Модель заранее задаёт новое поведение.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кривизна как идея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рассматривают как пространство с отрицательной кривизной. Это не ошибка: это другая логически строгая система.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31069"/>
            <a:ext cx="7368000" cy="1159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аксиомы дают разные, но внутренне строгие геометрические миры.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и неевклидова геометрия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формулировка геометрии невозможна без выбора аксиом: изменяя правило о параллельных, получаем новую модель пространства.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и исторические сведения о неевклидовой геометрии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модель Лобачевского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модели Лобачевского рисуют «веер» лучей: через точку вне прямой проводят несколько прямых, которые не пересекают данную прямую. При этом они заполняют область между крайними параллельными.
</a:t>
            </a:r>
            <a:endParaRPr lang="en-US" sz="934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представить отрицательную кривизну, часто показывают поверхность седла или псевдосферу. На такой поверхности «прямые» расходятся сильнее, поэтому параллельных становится много, а не одна.
</a:t>
            </a:r>
            <a:endParaRPr lang="en-US" sz="934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измерении углов треугольника сумма равна 180°, это похоже на евклидов мир. Уменьшение суммы указывает на «отрицательную» модель, как у Лобачевского.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в разных геометриях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правило про углы зависит от выбранных аксиом и кривизны. Треугольники служат «индикатором», какая геометрия описывает пространство.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наглядного сравнения: в евклидовой — ровно 180°, в геометрии Лобачевского — меньше 180°, на сильно искривленных поверхностях — зависит от формы (школьная геометрия).
</a:t>
            </a:r>
            <a:endParaRPr lang="en-US" sz="5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открытие Лобачевского не сразу признали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геометрия казалась слишком необычной: многим ученым казалось, что евклидова геометрия — единственно возможное описание пространства. Поэтому идея «заменить пятый постулат» выглядела рискованно и неправдоподобно.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Лобачевского долго оставались малоизвестными широкой математической аудитории. В результате его аргументы и примеры не попадали сразу в круг обсуждения, а новые термины звучали непривычно.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математики убедились: неевклидова геометрия может быть логически непротиворечивой. Когда появились соответствующие доказательства и сравнения моделей, ее стали рассматривать как полноценную систему.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Сомнения подпитывались тем, что возникало ощущение противоречия с привычной наглядностью. Пока не показывают строгую логическую модель, трудно поверить, что «неевклидово» может быть столь же аккуратным.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аксиом и значение пятого постулата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Лобачевского показали важный факт: пятый постулат нельзя вывести из первых четырех. То есть разные «правила» задают разные миры, хотя логика доказательств остается такой же строгой.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утверждение не выводится из остальных, оно считается независимым. Тогда математика умеет рассматривать не единственную геометрию, а целые семьи геометрических систем с разными свойствами.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вышла за рамки геометрии: в современной математике важно проверять, что именно принимается без доказательства. Только так можно уверенно строить теории и понимать их границы.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Лобачевского особенно полезны там, где приходится описывать кривые поверхности и расстояния не «по линейке», а по законам выбранной геометрии.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пригодились идеи неевклидовой геометрии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диаграмма условная, важен не процент, а распределение направлений: те же принципы переходят от абстрактных доказательств к моделированию и измерениям.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круговая диаграмма: равные доли показывают набор направлений без численных оценок (школьное обобщение историй применения неевклидовой геометрии).
</a:t>
            </a:r>
            <a:endParaRPr lang="en-US" sz="6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теории к применению: путь неевклидовых идей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логическую цепочку от выбора аксиом к практическим расчетам.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физикой и теорией относительности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стало ясно, что геометрия может описывать не только «книгу правил», но и реальное пространство. В общей теории относительности гравитация связывается с искривлением пространства и времени.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математика, близкая к неевклидовым моделям, помогает формулировать уравнения движения. В таких описаниях траектории планет и лучей света зависят от того, как искривлено пространство вокруг массы.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«другой геометрии» стала языком для больших масштабов: когда объекты тяжелые или Вселенная меняется по кривизне, привычные евклидовы формулы оказываются недостаточными.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1358" y="1978300"/>
            <a:ext cx="398700" cy="35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на школьном уроке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Аксиомы задают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пятого постулата показывает: не всякое утверждение можно вывести из других. Если меняется правило, меняются свойства пространства и то, как ведут себя треугольники и параллельные.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важнее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Евклидова геометрия была привычной, но «очевидность» не заменяет строгую проверку. Лобачевский показал, что нужно рассматривать логически точные системы, даже если они непривычны.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— разные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геометриях один и тот же объект изучается по-разному: например, через точку вне прямой может проходить разное число параллельных. Это результат выбранных аксиом.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теорией и задачами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независимости аксиом развивает навыки анализа: сравнивай правила, проверяй выводы и ищи, где именно в рассуждении используется допущение. Так теория помогает решать задачи.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показывает, как спор о пятом постулате привел к созданию новой науки о пространстве и как ее идеи затем вошли в другие области.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имена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попытки понять пятый постулат привели к построению логически строгой альтернативы, а затем к ее влиянию на физические теории.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обобщение по истории математики и школьному курсу (ориентиры дат и имен).
</a:t>
            </a:r>
            <a:endParaRPr lang="en-US" sz="6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одного постулата к новой картине мира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Пятый постулат Евклида стал одной из самых обсуждаемых задач. Лобачевский показал, что существует другая, строгая и непротиворечивая геометрия, расширив представление о пространстве и доказательстве в науке.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2026-05-12T04:47:03Z</dcterms:created>
  <dcterms:modified xsi:type="dcterms:W3CDTF">2026-05-12T04:47:03Z</dcterms:modified>
</cp:coreProperties>
</file>