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времена: понимание испытаний истории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причины и уроки серьёзных испытаний в жизни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переживало войны, болезни и катастрофы. Понимание их причин и последствий помогает нам учиться выживанию и укреплению общества.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трудных периодах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428462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900" y="1428462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075" y="1428462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3506" y="1428462"/>
            <a:ext cx="301388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5169" y="1428462"/>
            <a:ext cx="234413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тяжёлых времён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конфликты, вызывающие масштабные разрушения и потерю жизней, коренным образом меняют социальные и политические структуры.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заболевания приводят к высокой смертности и социальной изоляции, изменяя привычный образ жизни общества.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кризисы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Спады производства и рост безработицы провоцируют бедность и социальное напряжение, влияя на всю экономику.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 разрушают инфраструктуру и вызывают гуманитарные кризисы, требуя срочной помощи.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продовольствия ведёт к массовым смертям и изменениям демографической ситуации, затрагивая жизни миллионов.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глобальный конфликт с огромными потерями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1914 по 1918 год боевые действия унесли жизни свыше 17 миллионов человек. Война привела к сдвигам в границах, разрушению европейских городов и кризисам в экономике.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война: вселенская трагедия и её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1939–1945 годов охватил десятки стран. СССР потерял свыше 26 миллионов граждан. Война вызвала массовый голод, разрушения и масштабное перемещение населения.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Афганистане: десять лет военных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1979 по 1989 год вооружённый конфликт оставил глубокий след, вызвав десятки тысяч погибших, беженцев и политическую нестабильность региона.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Войны: масштабные испытания истории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депрессия: мировой экономический коллапс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1929–1933 годов ознаменовался массовой безработицей в США и Европе. Банковские крахи и спад производства привели к социальной напряжённости и подъёму радикальных движений.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1998 года в России: резкое падение доходов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обвал рубля и банкротство компаний вызвали рост бедности и безработицы. Многие семьи лишились сбережений и стабильности в повседневной жизни.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кризис 2008 года: последствия для всех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кризис спровоцировал падение экономик, рост безработицы и сокращение доходов по всему миру, что сказалось на качестве жизни миллионов.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кризисы: удары по обществу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в Армении (1988): трагические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подземные толчки разрушили города, унеся тысячи жизней. Люди остались без жилья, а спасательные операции требовали срочного вмешательства и помощи.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в Крымске (2012): испытание стихией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наводнение привело к гибели десятков людей, разрушению домов и инфраструктуры. Граждане и спасатели сотрудничали в ликвидации последствий.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в Японии (2011): масштаб бедствия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волна вызвала разрушения на обширной территории, вызвала аварии на АЭС и потребовала масштабной гуманитарной помощи и восстановления.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катастрофы: разрушения и вызовы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 XIV века: катастрофа в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«Чёрная смерть» уничтожила до 60% европейского населения. Массовый страх и потеря близких изменили общественные и религиозные взгляды.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грипп 1918–1919 годов: мировой удар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20 до 50 миллионов жизней было потеряно. Эпидемия вызвала изоляцию, закрытие школ и предприятий, изменив повседневную жизнь.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COVID-19: глобальные изменения в XXI веке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Вспышка болезней привела к карантинам, дистанционному обучению и новым формам взаимодействия, подчеркнув важность медицинской системы и взаимопомощи.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Пандемии: уроки прошлого и настоящего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тяжёлых времён для общества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 жертвы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миллионов, разрушение семей и утрата близких наносят глубокие раны обществу и оставляют долгосрочные последствия.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и безработица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приводят к сокращению рабочих мест и снижению доходов, усугубляя социальное неравенство и бедность.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перемены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семей, рост миграций и формирование новых ценностей становятся ответом на вызовы времени.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поддержки и солидарности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новые формы социальной помощи и взаимовыручки, усиливая сплочённость общества и устойчивость к будущим испытаниям.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тяжёлых времён на детей и подростков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войн и голода дети принимали активное участие в трудах, уходили в эвакуацию, часто теряли близких, сталкивались с лишениями и взрослением раньше времени.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травмы проявлялись в страхе, тревоге и необходимости быстро принимать самостоятельные решения, что сильно влияло на их дальнейшую жизнь.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1932–33 годов: трагедия в Советском Союзе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 неурожаи вызвали массовый голод в Украине, России и Казахстане, забрав жизни миллионов и разрушив привычный образ жизни семей.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привело к долгосрочным демографическим сдвигам, миграциям и глубоким психологическим ранам среди выживших поколений.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война: глобальные испытания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затронула более 60 стран и стала крупнейшим конфликтом XX века с беспрецедентными потерями и разрушениями. СССР понёс свыше 26 миллионов жертв, что повлияло на всю страну.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были разрушены, инфраструктура разрушена, миллионы людей стали беженцами. Этот период оставил глубокий след в истории и изменил мировое политическое устройство.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как тяжёлые времена человечества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 XIV века уничтожила до 60% населения Европы, вызвав масштабные демографические и социальные потрясения. Испанский грипп в 1918-1919 годах унес миллионы жизней по всему миру.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эпидемий общество сталкивалось с изоляцией, страхом и нарушением привычного образа жизни, что требовало коллективных усилий для преодоления этих испытаний.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1929–1933 годов вызвал массовые социальные потрясения, протесты и рост экстремизма в разных странах мира, отразившись на всех сферах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значительный рост безработицы и падение производства, что угрожало экономической стабильности и социальному порядку в ведущих странах.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экономические данные, XX век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депрессия: мировой экономический кризис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Ленинграда: сила духа в тяжёлые годы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 длилась 872 дня и стала одной из самых трагичных страниц Великой Отечественной войны с более миллионом погибших от голода и бомбардировок.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ужасные условия, жители проявляли невероятный героизм, поддерживали друг друга, сохраняя культуру, в том числе через знаменитое исполнение Седьмой симфонии Шостаковича.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и солидарность: общественные стратегии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дефицита пищи создавались коммунальные хозяйства и применялись суррогаты, например, хлеб из отходов, что помогало выживать в блокадных условиях.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 между соседями, организация детских трудовых отрядов и новые сельскохозяйственные методы способствовали адаптации к суровым реалиям тяжёлых времён.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судьбы: тяжёлые времена глазами детей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во время войны рано брались за работу, часто теряли близких и сталкивались с тяжелыми испытаниями, как Таня Савичева, чья записная книжка стала символом блокады.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детские письма и воспоминания мы узнаём о страхах и надеждах тех лет, отражающих людские чувства и стойкость перед лицом опасностей.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вера как поддержка в испытаниях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трудные периоды музыка, литература и театр становились опорой для многих, помогая сохранить душевные силы и чувство надежды на лучшее будущее.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вера в помощь ближнему поддерживали внутреннюю стойкость людей, что особенно ярко проявилось в творчестве и духовной жизни во время тяжёлых испытаний.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 благотворительность в трудные времена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периоды кризисов активно развивались волонтёрские движения, Красный Крест и добровольцы помогали пострадавшим, оказывая медицинскую и гуманитарную поддержку.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волонтёры продолжают важную работу во время стихийных бедствий и пандемий, организуя помощь и поддержку самым уязвимым слоям населения.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вызовы: пандемия COVID-19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коронавируса вызвала всемирные ограничения, переход на дистанционное образование и массовый стресс, затронув привычный образ жизни и экономику.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перегрузки медицинских систем и социальной изоляции появились новые формы взаимопомощи, включая онлайн-волонтёрство и психолого-поддерживающие проекты.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тяжёлых времён учит нас важности единства, взаимопомощи и творчества для преодоления невзгод и выстраивания более устойчивого и справедливого будущего.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тяжёлых времён для современного общества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2026-05-10T13:56:57Z</dcterms:created>
  <dcterms:modified xsi:type="dcterms:W3CDTF">2026-05-10T13:56:57Z</dcterms:modified>
</cp:coreProperties>
</file>