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Высокотехнологичная жизнь: основные аспекты и направления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проникают во все области современного общества, создавая новые стандарты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XX века информационные технологии стремительно интегрируются в обыденную жизнь, формируя глобальное информационное общество. К 2020 году интернетом пользуются более 60% населения планеты, что стимулирует развитие цифровой экономики и меняет формы общения, особенно среди молодёжи.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общественные предпосылки цифрового прогресса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коммуникация стала мгновенной и доступной, что усиливает связь между людьми и охватывает всё новые территории по всему миру.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преимущества высокотехнологичной жизни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ресурсы и научные знания открыты всюду благодаря интернету, что значительно расширяет возможности обучения и профессионального развития.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устройства автоматизируют бытовые задачи, повышая удобство и эффективность повседневных процессов в домашней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оптимизируют производственные процессы, увеличивая качество и скорость работы в самых разных сферах экономики.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как ресурс для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платформы вроде Coursera и Khan Academy предоставляют школьникам доступ к разнообразным курсам, позволяя учиться в удобном ритме и расширять кругозор за пределами традиционной программы.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адаптировать учебные траектории под интересы и темпы усвоения каждого ученика, повышая мотивацию и качество обучения в школе.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обучения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образование открывает возможности для учащихся из отдалённых регионов и с ограниченными возможностями, уменьшая образовательное неравенство в стране.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образование: новые возможности для школьников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 становятся главным средством общения и доступа к информации для молодёжи, преобладая среди остальных цифровых гаджетов.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подростков со смартфонами за десять лет выросло более чем в два раза, что свидетельствует о цифровой трансформации их социальных и образовательных привычек.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Роскомнадзор, исследование 2022 года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смартфонов среди российских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8356" y="1162275"/>
            <a:ext cx="16743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технологий для здоровья молодёжи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консультации дают возможность подросткам получать квалифицированную помощь без необходимости посещать клиники.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Фитнес-трекеры и умные часы позволяют контролировать физическую активность и здоровье в реальном времени.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программы помогают в профилактике заболеваний, самообследовании и управлении хроническими состояниями.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медицинских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облегчают получение медицинской информации и услуг, способствуя улучшению здоровья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сенсоры и искусственный интеллект эффективно регулируют транспортные потоки, снижая пробки и углеродный след в мегаполисах.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мониторинга качества воздуха и воды повышают экологическую безопасность, оперативно выявляя нарушения и предупреждая жителей.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городов, как Москва, Сингапур и Токио, демонстрируют, как технологии улучшают комфорт и сокращают время перемещения.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развитие умных городов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офлайн и онлайн-коммуникации среди старшеклассников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качестве и частоте общения в живом контакте и цифровой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обеспечивает быстроту и частоту контактов, но в ущерб глубине и эмоциональной близости, что влияет на качество межличностных отношений.
</a:t>
            </a:r>
            <a:endParaRPr lang="en-US" sz="1048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Социологическое исследование ВЦИОМ,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временем в соцсетях и тревожностью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 за 2022 год, увеличение времени, проведённого в социальных сетях, коррелирует с ростом тревожных расстройств и депрессии среди молодёжи.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Идеализированные образы и самооценка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демонстрация идеализированных жизней в соцсетях формирует у подростков завышенные ожидания от себя, что ведёт к внутреннему напряжению и неудовлетворённости.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психология подростков: вызовы и последствия
</a:t>
            </a:r>
            <a:endParaRPr lang="en-US" sz="2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пребывания за экранами превышает 6 часов в день, что снижает концентрацию и продуктивность в учёбе.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интернет-игры вызывают психологическую зависимость, усложняя управление временем и эмоциями.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выявляют ухудшение памяти и постоянное снижение мотивации к познавательной деятельности.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цифрового истощения включают раздражительность без гаджетов и снижение интереса к живому общению и хобби.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зависимость у старшеклассников: основные проблемы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остаётся серьёзной проблемой: 27% подростков сталкиваются с онлайн-травлей, что негативно влияет на их эмоциональное состояние и успеваемость.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риски связаны с утечкой личных данных, взломом аккаунтов и несанкционированным сбором информации, требующими повышения осознанности и защиты в сети.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вводятся уроки кибербезопасности, обучая правильному использованию сложных паролей и правилам распространения личной информации, а также действует законодательство, защищающее несовершеннолетних.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старшеклассников в цифровой среде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цифровой зависимости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процесс формирования зависимости от гаджетов и цифровых устройств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современных технологий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электронных отходов в России достиг 1,1 миллиона тонн в 2022 году, что требует развития систем сбора и переработки для снижения негативного воздействия.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дата-центров превышает 2% мирового уровня, подчёркивая необходимость внедрения энергоэффективных технологий и образовательных программ о ресурсосбережении среди молодёжи.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млн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прогнозам ВЭФ, трансформация рынка труда требует гибкости и освоения цифровых компетенций для успешной карьеры.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рабочих мест исчезнут к 2030 году из-за автоматизации, но появится 97 млн новых в цифровых сферах, что подчёркивает важность постоянного профессионального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экономический форум (ВЭФ), 2020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58121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2021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преимущества и недостатки дистанционной занятости среди молодого поколения, влияющие на учебу и социальное взаимодействие.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дистанционной работы требует развития самодисциплины и цифровых коммуникативных навыков.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Дистанционная работа: плюсы и минусы для молодёжи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«цифровое поколение» обладает инновационными взглядами на технологии и коммуникацию, что вызывает сложности во взаимодействии со старшими.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часто испытывают трудности с адаптацией к быстро меняющимся цифровым инструментам и платформам в повседневной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реализуются программы по цифровой грамотности для взрослых и межпоколенческие проекты, направленные на сближение и поддержку совместного обучения.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Межпоколенческий цифровой разрыв и вызовы образования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 цифровой эпохи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и контроль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дебаты касаются границ приватности, контроля личных данных корпорациями и государством, а также прозрачности использования искусственного интеллекта в различных сферах.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решений вызывает риски дискриминации и ошибок, поэтому важно развивать у старшеклассников критическое мышление и осознанное отношение к технологиям для построения справедливого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 платформы для видео (TikTok, YouTube, Twitch) стимулируют активное творчество и новые формы взаимодействия среди молодёжи.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досуге и культурных практиках подростков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культурные события — онлайн-концерты, виртуальные выставки — становятся популярным способом доступа к искусству и развлечениям.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снижение интереса к традиционным видам досуга, таким как спорт, офлайн-клубы и чтение бумажных книг.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онлайн и офлайн активностей помогает формировать сбалансированный и гармоничный досуг у подростков.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приложения и онлайн-сервисы обеспечивают доступность образования и государственных услуг для людей с инвалидностью, облегчая их социальную адаптацию.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добровольчество развивается, вовлекая молодежь в волонтёрские программы поддержки уязвимых групп и социальных проектов.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цифровых социальных инициативах, что способствует формированию гражданской ответственности и активной жизненной позиции.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как инструмент социальной интеграции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Высокотехнологичная жизнь открывает возможности инноваций и образования, но требует осознанного подхода для предотвращения цифровой зависимости и укрепления человеческих связей.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технологий и традиционных ценностей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2026-05-07T22:35:26Z</dcterms:created>
  <dcterms:modified xsi:type="dcterms:W3CDTF">2026-05-07T22:35:26Z</dcterms:modified>
</cp:coreProperties>
</file>