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Хвощевидные: обзор и ключевые 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 с уникальной ролью в природе и истории.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возникли более 350 млн лет назад, доминировали в каменноугольном периоде и играли ключевую роль в формировании угольных залежей. Сегодня они представлены узким кругом видов и сохранили архаичные признаки.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хвощевидных и их историческое значение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хвощевидных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травянистые растения с членистыми стеблями и сильно редуцированными листьями. Стебли обычно зелёные, полые и имеют мутовчатое расположение веток.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предпочитают влажные луга, берега рек, болота и опушки лесов, где обеспечена высокая влажность и умеренная освещённость.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отдел включает единственный род — Хвощ (Equisetum), насчитывающий около 15 видов, распространённых почти по всему миру.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хвощевидные имели гораздо больше родов, включая гигантских каламитов, представлявших важную часть флоры каменноугольного периода.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Близкородственны папоротникам и относятся к высшим споровым растениям с выраженным чередованием поколений — спорофитом и гаметофитом.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систематика отдела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хвощей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Членистый стебель с узлами и междоузлиями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 хвощей состоит из чётко выраженных узлов и междоузлий, придающих растению характерную членистость. Это обеспечивает гибкость и устойчивость побегов к внешним воздействиям.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чешуйчатые листья в мутовках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редуцированы до мелких чешуек, собранных в мутовки вокруг узлов. Они плотно облегают стебель, образуя влагалища, защищающие его от повреждений.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корневище 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корневища отходят придаточные корни, которые укрепляют растение в почве и способствуют вегетативному размножению, расширяя ареал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стебля хвощей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стебля находится полость с кольцом воздухоносных каналов; эпидерма содержит кремнезём для жёсткости, а кора с хлоропластами обеспечивает фотосинтез.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окружён плотной механической тканью, которая придаёт прочность и устойчивость растениям в сухих и ветреных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хвощей: споры и вегетативность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спор, хвощи способны к вегетативному размножению с помощью корневищ, что позволяет быстро занимать новые территории и восстанавливаться после повреждений.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размножаются спорами, образующимися в стробилах на концах побегов. Споры оснащены элатерами, помогающими им распространяться по воздуху.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хвощевидных: смена поколений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чередования спорофита и гаметофита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распространение хвощей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рода Еquisetum встречаются на всех континентах, за исключением Австралии и Антарктиды, занимая влажные и полувлажные места.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хвощи растут на лугах, болотах и у берегов рек, где почва богата влагой и обеспечена тень.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самые распространённые виды — хвощ полевой, хвощ лесной и хвощ болотный, которые адаптированы к разным природным зонам.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хвощи можно встретить на песчаных почвах с повышенной влажностью, что свидетельствует об их пластичности к условиям среды.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29" y="1063225"/>
            <a:ext cx="2009766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079" y="1063225"/>
            <a:ext cx="2009766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431" y="1063225"/>
            <a:ext cx="2009766" cy="20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9778" y="1063225"/>
            <a:ext cx="2009766" cy="20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хвощей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(Equisetum arvense)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 по всей России, высота достигает 10-60 см. Имеет тонкие разветвлённые побеги и широко используется в народной медицине.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184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лесной (Equisetum sylvaticum)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 40 см, изящные побеги с характерным ярко-зелёным окрасом. Часто встречается в тенистых лесах и на влажных опушках.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23827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большой (Equisetum telmateia)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растение, высотой до 2 метров, с мощными побегами. Предпочитает сырые места и часто образует плотные заросли.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291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болотный (Equisetum palustre)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на переувлажнённых почвах, отличается ядовитостью для скота. Побеги более толстые и менее разветвлённые по сравнению с другими видами.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9342"/>
            <a:ext cx="4867800" cy="21117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видов хвощей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виды хвощей с указанием средней высоты, предпочтительного местообитания и характерных особенностей строения каждого вида.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хвощей адаптированы к различным условиям, что проявляется в их морфологических особенностях и предпочтениях местообитания.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флористические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хвощей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укрепляют почвы на влажных территориях, предотвращая их эрозию и способствуя сохранению структуры грунта в природных экосистемах.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надежное укрытие и служат пищей для разнообразных водных и наземных беспозвоночных, поддерживая биоразнообразие.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круговороте питательных веществ, способствуя быстрому разложению органического материала в сырых и заболоченных зонах.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высокого содержания кремнезёма побеги используют для шлифовки древесины и металлов. Кроме того, хвощи растят в декоративных прудах и влажных садах для украшения ландшафта.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широко применяют в народной медицине как диуретик и средство для остановки кровотечений благодаря его лечебным свойствам. Это подтверждено и официальной медициной.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хвощи почти не изменились за 350 миллионов лет, сохранив свойства древних высших споровых растений.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1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350 миллионов лет
</a:t>
            </a:r>
            <a:endParaRPr lang="en-US" sz="431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давно сохранились в современной флоре с минимальными изменениями в строении и приспособлениями к влажной среде.
</a:t>
            </a:r>
            <a:endParaRPr lang="en-US" sz="20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Анатомо-физиологические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кремнезёма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Кремнезём, накопленный в клеточных стенках, придаёт побегам прочность и защищает растения от травоядных животных, делая их жёсткими и менее съедобными.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листьев и корневищ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Листья-чешуйки в мутовках служат защитой и опорой для стебля, а корневища способны восстанавливать побеги после повреждений, обеспечивая выживание и расселение.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хвощевидных в каменноугольном периоде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каламитов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350 миллионов лет назад появились древние хвощевидные — каламиты, способные достигать высоты до 30 метров.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Каламиты создавали обширные заболоченные территории, активно накапливая биомассу и формируя мощные растительные сообщества.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гибель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экологических изменений произошла массовая гибель каламитов, которая привела к накоплению органики в болотах.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каменного угля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Захоронение растительных остатков каламитов дало начало образованию залежей каменного угля — важного энергетического ресурса.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хвощевидных во времени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хвощевидных резко сократилось после крупных вымираний, что отражает влияние экологических катастроф на флору.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снижение числа видов хвощевидных, обусловленное изменениями климата и утратой местообитаний.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 современные флористические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охрана хвощевидных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приводит к потере естественных местообитаний, что негативно сказывается на численности хвощевидных.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экосистемы, где растут некоторые виды хвощей, снижая их распространение и устойчивость популяций.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ухудшает условия для размножения хвощевидных, особенно на ранних стадиях развития.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видов необходимы меры по охране влажных местообитаний и снижение антропогенного воздействия.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хвощах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считаются одними из самых старых растений на Земле, сохранившихся практически без изменений с палеозойской эпохи.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хвощи способны аккумулировать золото и тяжелые металлы из почвы, что исследуется для экологического мониторинга.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кремния делает побеги жесткими и трудноперевариваемыми, отпугивая травоядных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Хвощевидные: живые реликты и важные представители экосистем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сохраняют древние черты, поддерживают устойчивость влажных экосистем и имеют ценное практическое и научное значение, требующее их охраны.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2026-05-08T01:07:08Z</dcterms:created>
  <dcterms:modified xsi:type="dcterms:W3CDTF">2026-05-08T01:07:08Z</dcterms:modified>
</cp:coreProperties>
</file>