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 пыль в галактике: ключевые понятия и значение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Межзвёздный газ и пыль формируют структуру и жизнь галактик, включая Млечный Путь.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межзвёздного вещества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межзвёздного вещества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начались с обнаружения межзвёздного поглощения света в XX веке. Развитие спектроскопии и радиоастрономии позволило изучить состав и структуру межзвёздной среды, подтвердив её влияние на развитие галактик.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компонентом межзвёздного газа является водород, составляющий около 90% его объёма, что определяет фундаментальные свойства среды.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Гелий занимает примерно 9%, а оставшиеся элементы — углерод, кислород и другие тяжёлые атомы, создающие основу для последующего химического обогащения.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газа в разных областях колеблется от 0,01 до 10 частиц на кубический сантиметр, а физическое состояние варьируется от нейтрального до сильно ионизированного.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состав межзвёздного газа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5008" y="1916455"/>
            <a:ext cx="18765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и характеристики межзвёздной пыли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частиц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пыли имеют размеры от 0,001 до 0,1 микрона, что влияет на их взаимодействие с электромагнитным излучением и газом.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пыли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состоит из силикатов, углеродных соединений, ледяных оболочек и металлических оксидов, что отражает разнообразие химических веществ.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звездообразовании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способствует охлаждению газа и служит дополнительным материалом для формирования звёзд и планетных систем.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рассеивает и поглощает свет, изменяя видимое изображение галактик и спектры звёзд, что важно учитывать в астрономии.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компоненты межзвёздной среды и их классификация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Межзвёздная среда включает диффузный газ, молекулярные и атомарные облака с температурами от холодных до горячих и разной плотностью. Каждый компонент играет уникальную роль в динамике и эволюции галактики.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Пылевые частицы и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различается по размерам и составу, влияя на процессы конденсации вещества и взаимодействие с излучением. Классификация учитывает физические свойства и функцию внутри галактической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плотность газа и пыли сосредоточена в спиральных рукавах, где активно происходит звездообразование.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межзвёздного вещества по радиусу галактики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распределения вещества влияет на формирование звёзд и структуру галактики в целом.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Наблюдательные данные радиоастрономии,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облака с низкими температурами и высокой плотностью создают условия для начала гравитационного сжатия и образования новых звёзд.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газа и пыли способствует формированию протозвёздных дисков и последующему развитию планетных систем вокруг молодых звёзд.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Пылевые частицы обеспечивают эффективное охлаждение газа, позволяя облакам становиться плотнее и устойчивее к разлёту.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межзвёздного газа и пыли на звездообразование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возникают преимущественно в молекулярных облаках, где газ и пыль совместно создают благоприятную для звездообразования среду.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межзвёздной среды тяжелыми элементами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взрывы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 массивных звезд выбрасывают в пространство тяжёлые элементы, формируя основу для будущих химических процессов.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ветры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вещества от стареющих звёзд наполняют межзвёздную среду металлами и углеродом.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Планетарные туманности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поздних стадиях эволюции средних по массе звёзд происходит выброс обогащённого материала в космос.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накопление тяжёлых элементов ведёт к появлению различных поколений звёзд с различным химическим составом.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газа и пыли на характеристики наблюдаемых объектов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газа и пыли на характеристики наблюдаемых объектов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Межзвёздная пыль вызывает затухание света и покраснение звёзд, что усложняет точное измерение их яркости и расстояний.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излучает в инфракрасном диапазоне, позволяя астрономам обнаруживать скрытые области звездообразования и корректировать данные наблюдений.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массой до десяти миллионов солнц простираются на десятки парсек, обеспечивая материал для будущих звезд и планет.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10⁷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таких облаков создаёт условия для формирования целых звёздных скоплений и планетных систем.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астрономических данных,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9220" y="1221275"/>
            <a:ext cx="4605559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параметры холодного нейтрального, тёплого и горячего ионизованного газа в межзвёздной среде: температуры, плотности, уровень ионизации и области распространения.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различных типов межзвёздного газа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фазы газа участвуют в различных процессах внутри галактики, обеспечивая циклы вещества и энергию в диске и гало.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межзвёздной среды, Астрономический журнал, 2022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вещества в галактике: путь межзвёздного газа и пыли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639325" y="1117025"/>
            <a:ext cx="3950400" cy="80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облаков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газа и пыли конденсируются в холодные молекулярные облака, являющиеся стартовым этапом звездообразования.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67600" y="2101175"/>
            <a:ext cx="3950400" cy="80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гравитации молекулярные облака сжимаются, формируя протозвёзды и молодые звёздные системы.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055200" y="3085325"/>
            <a:ext cx="3950400" cy="80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выброс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развиваются, а затем через сверхновые и ветры выпускают в межзвёздную среду тяжелые элементы.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242075" y="4069475"/>
            <a:ext cx="3950400" cy="80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вещества в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возвращается в газ и пыль, включаясь в состав новых облаков, обеспечивая непрерывность цикла вещества.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радиоастрономии для изучения межзвёздного газа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21 см атомарного водорода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линии 21 см позволяют картировать атомарный водород, выявляя структурные особенности галактического диска и тем самым уточняя распределение газа.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Спектры молекулярного углерода (CO)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CO используется для обнаружения и анализа молекулярных облаков, главных мест звездообразования, благодаря их яркому радиоизлучению.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Мощность радиотелескопов ALMA и Аресибо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инструменты обеспечивают высокое разрешение и чувствительность, что позволяет изучать скрытые звёздные районы в плотных газовых облаках.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телескопы регистрируют тепло холодной пыли и молекулярных облаков, недоступных в видимом свете, раскрывая скрытые структуры и процессы.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Инфракрасная астрономия и изучение межзвёздной пыли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 Spitzer и Herschel помогают исследовать протопланетные диски и тёмные облака, что существенно расширяет понимание звёздообразования.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наблюдения обеспечили обнаружение ранее неизвестных объектов и сложных химических соединений в межзвёздной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водород наиболее сосредоточен в области центра и спиральных рукавов, где активность звездообразования максимальна.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молекулярного и атомарного водорода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H₂ к H I отражает локальные условия для формирования звёзд и их интенсивность в разных участках галактики.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газового состава галактики,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3997" y="1235861"/>
            <a:ext cx="270375" cy="30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23136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02011"/>
            <a:ext cx="292200" cy="29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пыли в химических процессах межзвёздной среды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способствует образованию молекул, таких как водород и простые органические соединения, на своих микроскопических поверхностях.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Пылевые частицы экранируют молекулы от разрушающего ультрафиолета, способствуя сохранению и накоплению сложных химических веществ.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Катализация сложных соединений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инициирует химические реакции, ведуще к образованию предшественников органической жизни в межзвёздной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Межзвёздное вещество и зарождение жизни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пыли в формировании биохимии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Пылевые частицы, обогащённые тяжёлыми элементами от сверхновых, стали источником химических элементов, необходимых для формирования атмосферы и поверхности Земли.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элементов от звёзд к планетам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компоненты, синтезированные в звёздах, были включены в молекулы ДНК и органических соединений, стимулируя развитие жизни на нашей планете.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межзвёздного вещества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перерождения газа и пыли в галактике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влияния турбулентности на структуру газовых облаков помогает понять процессы звездообразования с новой точки зрения.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задачи и перспективы исследований межзвёздной среды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магнитных полей в формировании и эволюции межзвёздной среды остаётся одним из ключевых вопросов современной астрофизики.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механизмов образования пыли и её эволюции раскрывает процессы, влияющие на химию и динамику галактики.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новым телескопам и моделированию возрастает потенциал для глубокого понимания происхождения органики и условий для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 пыль — основа жизни и эволюции галактики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Межзвёздный газ и пыль играют ключевую роль в формировании звёзд, планет и химического богатства, создавая условия для возникновения жизни на Земле и во Вселенной.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2026-05-07T23:38:34Z</dcterms:created>
  <dcterms:modified xsi:type="dcterms:W3CDTF">2026-05-07T23:38:34Z</dcterms:modified>
</cp:coreProperties>
</file>