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чувства, которое нельзя вернуть, если промедлить с ответом.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«Ася»: повесть о первой любви, выборе и утраченной возможности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тонко изображал внутренний мир человека. В «Асе» особенно важны настроение, пейзаж и скрытый конфликт между чувством и нерешительностью.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психологическая проза XIX 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действия повести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 Рейна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небольшом немецком городке. Спокойный летний фон сразу задаёт тихое, немного задумчивое настроение.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сад,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встречаются во время прогулок, беседуют в саду и любуются рекой. Повседневные детали помогают увидеть их сближение.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чувства героев, тем заметнее тревога. Спокойный пейзаж начинает оттенять их внутреннее волнение и ожидание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характер каждого героя влияет на развитие истории.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действует смело, Н. Н. колеблется, а Гагин старается удержать равновесие. Из-за этого их отношения развиваются неравномерно и приводят к разрыву.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«Ася»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И. С. Тургенева «Ася».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Аси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настроение быстро меняется: радость может смениться смущением или слезами. Такая переменчивость делает героиню ранимой, но при этом необычайно яркой.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не принимает неясных обещаний и ждёт честного ответа. Для неё важно не просто чувство, а готовность человека открыто и смело выбрать любовь.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производит впечатление живого и очень искреннего человека. В ней сочетаются детская открытость, сильные эмоции и желание быть понятой без притворства.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спустя годы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сожаление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вспоминает события уже после того, как всё закончилось. Поэтому его рассказ окрашен не только впечатлениями юности, но и горьким пониманием собственной ошибки.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Наблюдатель, которому не хватило решимости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замечать детали, настроение людей и красоту момента. Однако в решающий миг ему не хватает смелости, и именно это делает его образ особенно трагичным.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Гагина в повести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Гагин бережно относится к сестре и старается оградить её от обид. Он лучше других понимает, насколько она чувствительна и как легко её ранить.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Уравновешенность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эмоциональной Аси и сомневающегося Н. Н., Гагин ведёт себя спокойно. Его рассудительность помогает удерживать разговоры в мирном русле.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 в отношениях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Гагин часто становится связующим звеном между героями. Он видит, что чувство Аси требует ясного ответа, а не осторожных намёков и промедления.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эмоциональное напряжение в повести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сильнее всего переживания героев слышны в паузах, взглядах и недосказанности.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вместе с чувством и резко падает после нерешительности Н. Н. Главный перелом связан не с событием, а с упущенным решением.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первой любви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тоже переживает сильное чувство, но боится ошибиться. Его осторожность оказывается сильнее желания, поэтому он не решается вовремя сказать главное.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Аси любовь означает полную душевную открытость. Она не хочет полумер и ждёт от другого человека такого же смелого и честного шага.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 в повести показана как чувство внезапное и очень чистое. Она возникает быстро, но требует искренности и готовности отвечать за свой выбор.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показывает: первая любовь особенно хрупка. Если промедлить, можно потерять не только человека, но и единственный счастливый момент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выбора и ответственности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показывает: любовь требует не только эмоций, но и готовности отвечать за свой выбор. Сомнение героя делает его пассивным участником собственной судьбы.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понимает, что Ася ему дорога, но вместо поступка выбирает осторожность. Его чувство остается живым, однако внутренний страх мешает превратить его в решительное признание.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промедление приводит к утрате счастья: когда Н. Н. готов действовать, момент уже прошел. Повесть убеждает, что упущенная минута может изменить всю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художественные средства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тем повести и приемов, с помощью которых Тургенев раскрывает переживания героев.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повесть «Ася»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повести раскрываются через внутренние переживания, а не через действие. Художественные средства помогают показать, как чувства героя становятся важнее внешних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город у Рейна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немецкий город кажется спокойным и почти неподвижным. Но именно в этой тишине заметнее каждый взгляд, пауза и неловкое молчание между героями. Природа словно удерживает их чувства на грани признания.
</a:t>
            </a:r>
            <a:endParaRPr lang="en-US" sz="1047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сад и лодка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вечерний свет, сад и прогулки у воды создают ощущение ожидания. Пространство вокруг героев не мешает их встречам, а, наоборот, делает каждую деталь особенно значимой и трогательной, будто все готово к важному разговору.
</a:t>
            </a:r>
            <a:endParaRPr lang="en-US" sz="102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после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надежда исчезает, тот же пейзаж начинает звучать иначе. Рейн, улицы и вечерняя тишина уже не успокаивают, а подчеркивают одиночество Н. Н. и его запоздалое понимание того, что счастье было рядом.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повести как отражение чувств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не становятся счастливыми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решений, приведшая к разрыву между героями.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делает повесть похожей на личное признание. Благодаря этому прошлое воспринимается не как сухой рассказ, а как живое воспоминание с горьким сожалением.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ведет историю от первого лица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повесть «Ася»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характеру и поведению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она помогает наглядно увидеть различия между героями и понять их роли в развитии сюжета.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показана самой яркой и открытой, Н. Н. — самым нерешительным, а Гагин — наиболее уравновешенным. Такое различие характеров объясняет, почему их отношения не завершаются счастливо.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повести И. С. Тургенева «Ася»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Тургенева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детали обстановки и природы. Они не только украшают текст, но и помогают читателю почувствовать тревогу, надежду или разочарование.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сдержанно и точно: он не объясняет чувства прямо, а показывает их через взгляды, паузы, жесты и короткие реплики героев.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первого лица делает историю более личной и доверительной. Читатель видит события глазами человека, который уже знает их печальный итог.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 и по-разному: в ней слышны мягкость Гагина, порывистость Аси и осторожность Н. Н. Это усиливает психологическую правдивость повести.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близка школьникам, потому что говорит о первой любви, сомнениях и ответственности простым и ясным языком. Она учит замечать ценность момента и не откладывать важные слова.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школьного изучения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помогает понять, как характер и поступки человека влияют на его судьбу. На примере героев легко увидеть, почему честность, смелость и умение вовремя решиться так важны.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повести «Ася»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памятка по автору, героям, жанру и главным идеям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историю любви с размышлением о выборе и ответственности. Ее главный урок состоит в том, что нерешительность может лишить человека самого дорогого.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повесть «Ася»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мгновение, которое нельзя вернуть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напоминает, что самое важное чувство иногда требует быстрого и честного ответа. Тургенев показывает: если промедлить, даже настоящее счастье может остаться только воспоминанием.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2026-05-19T04:11:51Z</dcterms:created>
  <dcterms:modified xsi:type="dcterms:W3CDTF">2026-05-19T04:11:51Z</dcterms:modified>
</cp:coreProperties>
</file>