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Арксинус и решение уравнения sin t = a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Арксинус восстанавливает угол по синусу; решения существуют только при |a|≤1.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арксинус и почему он изучается в 10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арксинус связывает число и угол: он переводит заданное значение sin t в угол. Это помогает проверять существование решений уравнения sin t = a и записывать их полностью с учётом периода 2π.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на единичной окружности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точке соответствует угол t, а координаты равны (cos t, sin t). Поэтому синус — это просто ордината точки, найденная на окружности.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Ордината любой точки окружности всегда между −1 и 1. Отсюда следует важный вывод: если a не попадает в [−1;1], решений у sin t = a нет.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0, π/2, π и 3π/2 дают синусы 0, 1, 0 и −1. Эти точки удобно использовать, чтобы быстро проверять формулы и рисунки.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геометрической симметрии окружности график sin t отражается и повторяется. Эта симметрия объясняет, почему одному уровню y = a обычно соответствуют две точки за один период.
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sin t и поиск уровня y = a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уравнения sin t = a — это точки пересечения графика y = sin t с горизонтальной прямой y = a. Если |a|&gt;1, пересечений нет, потому что sin t всегда в [−1;1].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|a|&lt;1 прямая y = a пересекает синусоиду в двух точках на одном периоде 2π. Для a=1 и a=−1 происходит касание в верхней и нижней экстремальных точках.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arcsin a — это угол x из промежутка [−π/2; π/2], для которого sin x = a. Поэтому арксинус определён только при a∈[−1;1], иначе такой угол не существует.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арксинуса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sin t = a, в отличие от функции, может иметь бесконечно много решений: из-за периодичности синуса все они повторяются с шагом 2π. Главное значение позволяет избежать неоднозначности.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главного значения делает обратную функцию однозначной: каждому a соответствует ровно один угол из [−π/2; π/2]. Именно поэтому arcsin a — это функция, а не список ответов.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свойства: область определения, область значений, нечётность и монотонность на главном промежутке.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 arcsin a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выбирается так, чтобы функция стала однозначной: каждому допустимому a соответствует один угол из [−π/2; π/2].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тригонометрических функций и свойства обратных функций.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|a|≤1 и α = arcsin a. Тогда sin t = a решается двумя ветвями: t = α + 2πk и t = π − α + 2πk, где k∈Z, и k задаёт сдвиг по периодам.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запись часто выглядит так: t = (−1)^k·arcsin a + kπ. Она объединяет обе ветви в одну формулу, но смысл остаётся тем же — два семейства решений при |a|&lt;1.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возникают из геометрии: на окружности одной и той же ординате соответствуют две точки. Их углы дополняют друг друга до π, что и даёт переход от α к π−α.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периодичность синуса: при любом целом k значение синуса не меняется, потому что добавление 2πk соответствует полному обороту по окружности.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уравнения sin t = a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sin t = a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отражает свойства синуса и главное значение arcsin.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−1 и 1 — критические уровни: при переходе через них меняется количество точек пересечения прямой y=a с sin-синусоидой.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при разных значениях a
</a:t>
            </a:r>
            <a:endParaRPr lang="en-US" sz="265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положению a относительно [−1;1] однозначно определяется число семейств решений: 0, 1 или 2. Это быстрый способ контроля ответа без вычислений углов.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Теоретически: ограниченность sin t значениями [−1;1] и геометрия пересечений на одном периоде.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a = 0, 1 и −1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a=1 получаем t = π/2 + 2πk. Это вершина синуса: уровень y=1 достигается только в верхней точке на каждом периоде 2π.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a=0 уравнение sin t = 0 даёт t = πk, где k∈Z. Здесь синус проходит через ноль в точках окружности, соответствующих диаметрально расположенным углам.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a=−1 решения записываются как t = −π/2 + 2πk, что эквивалентно t = 3π/2 + 2πk. Эти опорные случаи согласуются с общим правилом через arcsin a.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решений на единичной окружности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|a|&lt;1, то на единичной окружности ордината a достигается в двух разных точках. Их углы обозначим α и π−α: обе точки имеют одинаковую sin-составляющую, а значит, удовлетворяют уравнению sin t=a.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это симметрия относительно оси абсцисс: одна точка попадает в I четверть, вторая — во II. При отрицательных a аналогичная пара оказывается в III и IV четвертях, что и порождает два семейства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64435"/>
            <a:ext cx="4039800" cy="22278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arcsin a возвращает одно главное число, а уравнение sin t=a требует учёта всех углов, которые повторяются из-за периодичности синуса.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arcsin a и уравнение sin t = a: что общего и в чём разница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результате (одно значение или множество) объясняется тем, что arcsin выбирает главный угол, а уравнение не ограничивает ветви, поэтому даёт семейства с периодом 2π.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алгебры и тригонометрии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ошибка — записывать только t = arcsin a и забывать вторую ветвь π−α. В результате теряется второй семейств решений, хотя на окружности при |a|&lt;1 всегда находится две точки.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проверять условие |a|≤1. Если a выходит за отрезок значений синуса, действительных пересечений графиков нет, и любое «найденное» решение будет неверным.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обозначения: arcsin a — это функция, а sin−1 a иногда воспринимают как обратную функцию целиком. На калькуляторе важно понимать, что введение должно соответствовать именно arcsin (главный угол).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терять период 2π. Даже найдя углы в одном обороте, нужно учитывать повторяемость синуса, иначе ответ становится неполным для всех t из R.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a значения arcsin запоминают как «главные углы» из промежутка [−π/2; π/2], а знак a переносится в знак угла.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arcsin a в опорных точках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a и arcsin a демонстрируют возрастание функции на области определения и симметрию относительно начала координат, что помогает быстро оценивать ответы.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школьным опорным значениям синуса и определению arcsin (в школьной программе, без внешних данных).
</a:t>
            </a:r>
            <a:endParaRPr lang="en-US" sz="5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решения уравнения sin t = a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t = 1/2 имеем α = arcsin(1/2) = π/6. Поэтому решения образуют два семейства: t = π/6 + 2πk и t = 5π/6 + 2πk.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t = −√3/2 получаем α = arcsin(−√3/2) = −π/3. Тогда t = −π/3 + 2πk и t = 4π/3 + 2πk удовлетворяют исходному уравнению для всех целых k.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sin t = 2, то решений нет, потому что 2 не принадлежит отрезку [−1;1], в котором синус принимает действительные значения. Проверка условия существования мгновенно экономит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ответа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опирается на свойства синуса и на то, что sin( x + 2πk ) = sin x.
</a:t>
            </a:r>
            <a:endParaRPr lang="en-US" sz="10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арксинуса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Арксинус помогает, когда угол нужно восстановить по известному отношению величин. Типичный пример — задачи на наклон: по синусу угла находят сам угол, связывая его с координатами или длинами сторон треугольника.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и технике арксинус встречается в моделях колебаний, волн и обработки сигналов: по измеренной «вертикальной» части находят фазовый угол. В навигации и измерениях он также применяется для вычисления угла по известной синусной зависимости.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844397"/>
            <a:ext cx="4000500" cy="26768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ключевые формулы и свойства, которые нужны для существования решений, их полного описания и аккуратной проверки ответов.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формул по теме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объединяет три уровня: проверку возможности решений, универсальный вид ответа и свойства функции arcsin, чтобы избегать типичных ошибок.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тригонометрии: определение arcsin, свойства синуса и значения на единичной окружности
</a:t>
            </a:r>
            <a:endParaRPr lang="en-US" sz="5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|a|&gt;1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действительных пересечений нет, и уравнение sin t = a не имеет решений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синуса на единичной окружности и его ограниченность значениями [−1;1].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|a|&gt;1 график y=sin t не достигает уровня y=a, потому что синус ограничен значениями от −1 до 1 на единичной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arcsin задаёт главный угол из [−π/2; π/2] с заданным значением синуса. Уравнение sin t = a имеет решения только при |a|≤1 и при |a|&lt;1 обычно даёт два семейства, связанных с симметрией на окружности.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Сводка: от arcsin к решению sin t = a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2026-05-13T10:36:02Z</dcterms:created>
  <dcterms:modified xsi:type="dcterms:W3CDTF">2026-05-13T10:36:02Z</dcterms:modified>
</cp:coreProperties>
</file>