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английский стал языком мира?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стал языком, который понимают повсюду?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общения между странами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язык нужен там, где людям из разных стран важно понять друг друга без долгих объяснений.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50" y="1825480"/>
            <a:ext cx="576000" cy="51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850" y="3488494"/>
            <a:ext cx="504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5375" y="1851080"/>
            <a:ext cx="576000" cy="46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7375" y="3488494"/>
            <a:ext cx="432000" cy="57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английский?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эпоха помогла английскому выйти далеко за пределы Британии. Язык закреплялся на новых территориях, в городах, портах и торговых центрах, где людям приходилось общаться постоянно.
</a:t>
            </a:r>
            <a:endParaRPr lang="en-US" sz="1079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через историю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усилила его значение: исследования, журналы и конференции постепенно стали чаще выходить на английском. Это упростило обмен открытиями между учёными из разных стран и континентов.
</a:t>
            </a:r>
            <a:endParaRPr lang="en-US" sz="1079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знаний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сделала английский удобным инструментом для купцов, моряков и посредников. Чем больше стран участвовало в обмене товарами, тем чаще английский использовали как понятный всем общий язык.
</a:t>
            </a:r>
            <a:endParaRPr lang="en-US" sz="1079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торговли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Поп-культура и интернет сделали английский повседневным: песни, игры, новости, мемы и чаты постоянно дают с ним встречаться. Поэтому язык стал узнаваемым даже без специального изучения.
</a:t>
            </a:r>
            <a:endParaRPr lang="en-US" sz="1079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современности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Британии к миру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3150" y="214792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распространила английский на разные континенты. В колониях язык использовали в управлении, образовании и повседневной жизни, поэтому он постепенно становился знакомым для многих народов.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523150" y="1781325"/>
            <a:ext cx="39672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23150" y="317062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 порты сделали английский полезным для международных сделок. Он помогал морякам, купцам и путешественникам быстро понимать друг друга в местах, где встречались люди из разных стран.
</a:t>
            </a:r>
            <a:endParaRPr lang="en-US" sz="843" dirty="0"/>
          </a:p>
        </p:txBody>
      </p:sp>
      <p:sp>
        <p:nvSpPr>
          <p:cNvPr id="14" name="Text 5"/>
          <p:cNvSpPr txBox="1"/>
          <p:nvPr/>
        </p:nvSpPr>
        <p:spPr>
          <a:xfrm>
            <a:off x="523150" y="2804025"/>
            <a:ext cx="39672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3150" y="419332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людей и рост крупных городов укрепили английский как язык связи. Там, где рядом жили разные сообщества, нужен был общий способ общения, и английский часто выполнял эту роль.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23150" y="3826725"/>
            <a:ext cx="39672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 новый рывок английского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407210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укрепляется через кино, музыку и массовую культуру США. Он становится заметным в повседневной жизни людей далеко за пределами англоязычных стран.
</a:t>
            </a:r>
            <a:endParaRPr lang="en-US" sz="1195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69135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33388" y="341405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английский используют на международных встречах, в организациях и конференциях. Это делает его особенно важным для политики, науки и делового общения.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3233400" y="303330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96800" y="2906214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века знание английского всё чаще становится преимуществом для учёбы и карьеры. Язык помогает получать доступ к новым возможностям в разных странах.
</a:t>
            </a:r>
            <a:endParaRPr lang="en-US" sz="1102" dirty="0"/>
          </a:p>
        </p:txBody>
      </p:sp>
      <p:sp>
        <p:nvSpPr>
          <p:cNvPr id="14" name="Text 7"/>
          <p:cNvSpPr txBox="1"/>
          <p:nvPr/>
        </p:nvSpPr>
        <p:spPr>
          <a:xfrm>
            <a:off x="6196800" y="2525475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стандарт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науки и международных документов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и журналы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статьи и журналы на английском читают исследователи из разных стран. Один общий язык ускоряет публикацию результатов и делает открытия доступнее для международного сообщества.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специалистов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Конференции требуют быстрого и точного обмена идеями. Английский помогает участникам из разных государств задавать вопросы, обсуждать выводы и работать без длительного перевода.
</a:t>
            </a:r>
            <a:endParaRPr lang="en-US" sz="1066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договоры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международных организациях английский используют как рабочий язык для документов и переговоров. Это помогает договариваться о правилах, проектах и совместных решениях.
</a:t>
            </a:r>
            <a:endParaRPr lang="en-US" sz="1066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сотрудничество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сокращает барьеры между людьми, которые говорят на разных родных языках. Благодаря этому сотрудничество в науке становится быстрее и удобнее.
</a:t>
            </a:r>
            <a:endParaRPr lang="en-US" sz="11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1793" y="1418168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293" y="4301268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1793" y="337623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1793" y="2399202"/>
            <a:ext cx="360000" cy="32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39459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бизнесе и работе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664300" y="13442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664175" y="16304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международных компаниях английский нужен для писем, созвонов и презентаций. Он помогает сотрудникам из разных стран работать в одной команде и понимать общие задачи.
</a:t>
            </a:r>
            <a:endParaRPr lang="en-US" sz="868" dirty="0"/>
          </a:p>
        </p:txBody>
      </p:sp>
      <p:sp>
        <p:nvSpPr>
          <p:cNvPr id="16" name="Text 4"/>
          <p:cNvSpPr txBox="1"/>
          <p:nvPr/>
        </p:nvSpPr>
        <p:spPr>
          <a:xfrm>
            <a:off x="5664300" y="42273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будущей работе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5664175" y="45135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английский уже связан с вакансиями, стажировками и будущими профессиями. Чем раньше появляется базовое владение языком, тем легче ориентироваться в мире возможностей.
</a:t>
            </a:r>
            <a:endParaRPr lang="en-US" sz="780" dirty="0"/>
          </a:p>
        </p:txBody>
      </p:sp>
      <p:sp>
        <p:nvSpPr>
          <p:cNvPr id="18" name="Text 6"/>
          <p:cNvSpPr txBox="1"/>
          <p:nvPr/>
        </p:nvSpPr>
        <p:spPr>
          <a:xfrm>
            <a:off x="5664300" y="3266342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664175" y="3552467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Онлайн-курсы, приложения и платформы для обучения нередко используют английский интерфейс. Даже на начальном уровне полезно понимать кнопки, задания и подсказки.
</a:t>
            </a:r>
            <a:endParaRPr lang="en-US" sz="830" dirty="0"/>
          </a:p>
        </p:txBody>
      </p:sp>
      <p:sp>
        <p:nvSpPr>
          <p:cNvPr id="20" name="Text 8"/>
          <p:cNvSpPr txBox="1"/>
          <p:nvPr/>
        </p:nvSpPr>
        <p:spPr>
          <a:xfrm>
            <a:off x="5664300" y="2305308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Сделки и договоры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5664175" y="2591433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и контракты часто ведут на английском, потому что так проще согласовать условия между партнёрами из разных стран. Язык снижает риск недопонимания в важных вопросах.
</a:t>
            </a:r>
            <a:endParaRPr lang="en-US" sz="8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кино и музыка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стадионах и в спортивных новостях английский встречается повсюду: в названиях лиг, турниров и команд. Даже те, кто редко думает о языке, запоминают эти слова по трансляциям и афишам. Так спорт делает английский узнаваемым и привычным.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спорт говорит по-английски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мемы и фан-сообщества закрепляют английские слова в повседневной речи. Их используют в названиях песен, игр и блогов, и язык становится частью подростковой цифровой среды без особых усилий.
</a:t>
            </a:r>
            <a:endParaRPr lang="en-US" sz="977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живут онлайн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сериалы часто приходят к зрителям уже с английскими названиями. А в YouTube и стримах язык слышен в интро, комментариях и названиях каналов, поэтому подростки встречают его почти каждый день.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Экранный английский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цифровом мире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презентации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в интернете встречаются так часто, что становятся частью обычной цифровой речи.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не просто сохранил английский, а сделал его повседневным: от сайтов и инструкций до игр и переписок.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как после войны английский закрепился в международном общении.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международных организаций после Второй мировой войны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важным рубежом для мировой роли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материалов на английском, тем быстрее школьники находят свежие видеоуроки, статьи и разборы олимпиадных задач без ожидания перевода.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W3Techs, январь 2025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49,3%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сайтов в мире используют английский как основной язык.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реально используют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повседневные ситуации и международное общение показывают, где английский становится практическим инструментом.
</a:t>
            </a:r>
            <a:endParaRPr lang="en-US" sz="14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материалов на английском появляются раньше перевода: новости, разборы, подкасты и видео помогают учиться быстрее и быть в курсе событий.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Council, English and the world, 2020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млрд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 всему миру изучают английский как второй или иностранный язык.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английский помогает выйти за пределы школы, города и даже страны: он нужен для учёбы, переписки, игр и поездок.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Ethnologue, 2024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67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 и территорий используют английский в официальной сфере.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Минусы и вызовы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ЮНЕСКО и образовательных программ о языковом разнообразии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том, какие трудности связаны с доминированием английского и почему важно сохранять баланс между удобством и языковым разнообразием.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английского заметны, но без поддержки обучения он усиливает неравенство и не должен вытеснять другие языки.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общение не сводится к одному языку: в ООН используются несколько рабочих языков, и английский — лишь один из них.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Nations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официальных языков у Организации Объединённых Наций.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английского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393329"/>
            <a:ext cx="4213508" cy="4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Британский, американский и австралийский варианты отличаются произношением, отдельными словами и иногда написанием. Это нормальное языковое разнообразие, а не ошибка.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115110"/>
            <a:ext cx="4213508" cy="22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нормы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318625"/>
            <a:ext cx="4213508" cy="4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Colour и color, lift и elevator, flat и apartment — примеры того, как один язык может менять форму в разных странах и оставаться понятным.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3040406"/>
            <a:ext cx="4213508" cy="22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значение — разные слова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4243922"/>
            <a:ext cx="4213508" cy="4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искать «единственно правильный» вариант, а понимать контекст: в школе, интернете и поездке могут встретиться разные привычные формы.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965702"/>
            <a:ext cx="4213508" cy="22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контекст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английский для себя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опирается на идею маленьких регулярных шагов и безопасного общения под присмотром взрослых.
</a:t>
            </a:r>
            <a:endParaRPr lang="en-US" sz="14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Мини-опрос: где нужен английский?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классного мини-опроса; данные заполняются по ответам участников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опрос помогает увидеть, где английский встречается чаще всего: в играх, видео, поездках, поиске информации и переписке.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английский нужен там, где есть выбор между странами, платформами и людьми с разным языком общения.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объединяет мир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стал языком мира благодаря истории и технологиям, но его сила — не в замене других языков, а в том, что он соединяет людей и открывает доступ к знаниям.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2026-07-25T19:45:50Z</dcterms:created>
  <dcterms:modified xsi:type="dcterms:W3CDTF">2026-07-25T19:45:50Z</dcterms:modified>
</cp:coreProperties>
</file>