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Озвучивание фильма: как звук создаёт смысл в цифровом медиапроекте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музыка и шумы объединяются в дорожку, которая делает кадры понятнее и убедительнее.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озвучивание — это задача информатики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фильме создают и редактируют на компьютере: с микрофона, в виде файла, который можно копировать, обрезать, очищать от шума и накладывать на видео. Это показывает, как данные превращаются в готовый медиапродукт.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звуковая дорожка фильма
</a:t>
            </a:r>
            <a:endParaRPr lang="en-US" sz="242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дорожка включает речь персонажей, музыку, шумы и фоновые звуки. По отдельности они несут разные смыслы и эмоции, а вместе создают целостное восприятие сцены.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передаёт сюжет и характер героев: темп, паузы и интонации помогают понять, что происходит «между словами». Даже одна фраза может звучать по-разному в зависимости от манеры озвучки.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усиливает настроение кадра: она может поддерживать напряжение или, наоборот, делать момент спокойнее. Шумы добавляют реалистичность — так зрителю легче поверить происходящему на экране.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сцене одновременно звучит несколько слоёв. Каждый слой хранится и обрабатывается как отдельная часть цифровой аудиосистемы, а затем собирается в единый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Студия записи как пример цифрового рабочего места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 чистой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студии записи используют микрофон и поп-фильтр, чтобы снизить нежелательные эффекты от дыхания. Компьютер, звуковая карта и наушники помогают контролировать качество сигнала и слышать реплику без задержек.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мониторинг в реальном времени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с кадром и в программе с дорожками звука актёр ориентируется по таймингу. Такая среда показывает: озвучивание — это и творческая работа, и компьютерная обработка данных прямо во время 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текста получается готовая звуковая дорожка
</a:t>
            </a:r>
            <a:endParaRPr lang="en-US" sz="240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перевод, запись и компьютерную обработку аудиофайлов с привязкой к видео.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цифрового озвучивания
</a:t>
            </a:r>
            <a:endParaRPr lang="en-US" sz="2959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готовит смысловую основу реплик и следит, чтобы они звучали естественно для зрителей. Его задача — сохранить смысл и характер реплики, не потеряв важные детали.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озвучивания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передаёт эмоции голосом: темп речи, паузы и манера произношения формируют образ. Именно голос делает персонажа узнаваемым для зрителя.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Монтажёр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Монтажёр соединяет реплики, музыку и эффекты в один файл. Он выстраивает порядок слоёв, чтобы переходы не были резкими и звучание оставалось цельным.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дубляжа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дубляжа контролирует точность текста, интонации и соответствие образу героя. Он помогает актёру попасть в нужное настроение и выдержать художественный стиль сцены.
</a:t>
            </a:r>
            <a:endParaRPr lang="en-US" sz="863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 отвечает за качество записи: контролирует уровень громкости, чистоту сигнала и отсутствие помех. Благодаря его настройкам голос становится разборчивым и ровным.
</a:t>
            </a:r>
            <a:endParaRPr lang="en-US" sz="8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локализации фильма используют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формат, который соответствует задаче: скорость, бюджет или удобство просмотра детям. При этом влияет и то, нужен ли доступ к оригинальным голосам.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обычно балансирует между естественностью звучания и вниманием к тексту. Чем меньше требуется чтения, тем комфортнее просмотр для младших возрастов.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практикам локализации в школьных проектах и учебных материалах (точные проценты не приводятся).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3515" y="1406675"/>
            <a:ext cx="257172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процесса и их задачи в таблице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каждое звено отвечает за свой участок работы и как вместе они приводят к качественному результату.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озвучивание получается только при согласованной работе: текст, голос, звук и монтаж должны совпасть по смыслу и по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по описанию роли из учебного сценария процесса озвучивания.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синхронизация речи и движения губ
</a:t>
            </a:r>
            <a:endParaRPr lang="en-US" sz="242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делает озвученный фильм убедительным: зритель оценивает не только слова, но и совпадение начала реплики с мимикой героя. Когда паузы выстроены верно, эффект получается естественным.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фразы и моменты смены интонаций должны совпадать с движением губ и выражением лица. Если реплика выходит слишком длинной или короткой, несоответствие сразу бросается в глаза.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переводе часто меняют форму предложения, сохраняя общий смысл. Такой подход помогает добиться точного попадания в ритм сцены, даже если дословность невозможна.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подбирают по возрасту, тембру, темпу речи и характеру героя. Важно, чтобы звучание поддерживало образ: от этого зависит, как зритель воспринимает персонажа с первых реплик.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часто подходят более мягкие и подвижные интонации, которые передают живость. Для уверенного персонажа выбирают твёрдый и спокойный голос с контролируемым темпом.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Комедийным героям часто соответствует более быстрый темп и выразительные интонации. Небольшие изменения в манере речи помогают подчеркнуть смешной характер и точность шутки.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тембр, частые паузы и резкие интонации меняют восприятие не меньше, чем внешний вид. Поэтому актёр озвучивания должен попадать в эмоциональный «профиль» персонажа.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подбирают голос для персонажа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оборудование, которые используются при записи
</a:t>
            </a:r>
            <a:endParaRPr lang="en-US" sz="2378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звука используют цифровые аудиофайлы: они хранятся в компьютере как данные, которые легко копировать и редактировать. Также нужны микрофон и наушники, чтобы слышать качество записи без задержек.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работу входит программа звукозаписи и устройство обработки сигнала, например звуковая карта. На слайде уместны дорожки с волной звука, окно монтажа и экран с таймкодом, показывающий разбиение на фрагменты.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итоговая звуковая дорожка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монтаже слои подстраивают по громкости и частотам так, чтобы речь оставалась главным ориентиром, а остальное поддерживало сцену, не споря с голосом.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элемент «вылезает», зритель хуже воспринимает реплики и общий смысл сцены. Поэтому балансируют уровни: от речи до атмосферы.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без измерений (условное распределение по важности слоя)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шуток и устойчивых выражений меняется
</a:t>
            </a:r>
            <a:endParaRPr lang="en-US" sz="20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часто ломает эффект шутки, потому что в оригинале может быть игра слов, намёк или идиома. Смысл превращается в набор букв, а не в понятную реплику.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могут быть «привязаны» к культуре или ситуации, знакомой носителям языка. Поэтому переводчики подбирают замену, близкую по значению и по тому, что должен почувствовать зритель.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озвучивании важно, чтобы новая версия звучала естественно в голосовом исполнении: фраза не должна быть слишком длинной или тяжёлой для артикуляции. Тогда реплика попадает в темп сцены.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юмора, нужно сохранить характер персонажа: ирония, сарказм или добродушие должны читаться через слова и интонацию. Иначе шутка может потерять смысл или сменить настроение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проблем при озвучивании: от дубля до монтажа
</a:t>
            </a:r>
            <a:endParaRPr lang="en-US" sz="199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рабочий цикл — когда запись не подходит по качеству или по синхронизации с кадром, цифровые правки начинают с причины, а не с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озвучивание с развитием технологий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Титры и перевод за кадром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зритель чаще видел титры или слышал упрощённый перевод без сложной работы со звуковыми слоями. Озвучивание оставалось относительно ограниченным по выразительности и точности синхронизации.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дубляж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студийного производства появились профессиональные дубляжи, где важны дикция, подбор тембра и контроль качества записи. Речь стала звучать естественнее и стабильнее.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синхронизация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синхронизацией усилилась: реплики согласовывали с движением на экране, подбирая длительность фраз и паузы. Перевод чаще адаптировали под рот и мимику персонажей.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рабочие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упростили монтаж: шумы удаляют, уровни выравнивают, дорожки совмещают и сохраняют несколько версий. В итоге процесс стал быстрее и управляемее для команды.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дубляжа, субтитров и закадрового перевода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медиапроизводства (качественное сравнение, без чисел)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выбор формата влияет на скорость подготовки, удобство для детей и сохранение оригинального звучания.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Дубляж обычно самый «понятный» ребёнку, но требует ресурсов. Субтитры лучше сохраняют оригинал, а закадровый формат чаще выбирают, когда важны скорость и охват.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голос меняет образ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голос — и персонаж кажется «своим»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фраза может звучать ласково или настороженно. Если тембр мягче, а темп речи спокойнее, зритель подсознательно воспринимает героя как безопасного. Стоит добавить резкие интонации и сделать паузы короче — и тот же персонаж превращается в человека, которому нельзя доверять.
</a:t>
            </a:r>
            <a:endParaRPr lang="en-US" sz="1447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тон рождает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актёр понижает тембр и делает речь чуть медленнее, реплика начинает «давить» на сцену. Даже без изменения слов герой выглядит решительным и опасным. А при быстром темпе с прерывистыми интонациями он может восприниматься как нервный или хитрый, меняя эмоциональный трек зрителя.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озвучивания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— это не один «идеальный дубль», а согласованность всех факторов: от содержания перевода до технической чистоты и логики монтажа между репликами.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высокие значения удерживаются по всем пунктам, речь становится убедительной и не спорит с изображением. Просадка хотя бы по одному критерию быстро заметна зрителю.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(условные значения; точные измерения по реальным проектам отсутствуют)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технологии в озвучивании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помогают очищать запись от шума, выравнивать громкость и убирать «паразитные» пики. В результате речь звучит стабильнее, а слушателю легче сосредоточиться на сюжете.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позволяют резать фразы, склеивать дублей и точнее подгонять реплики под тайминг видео. Это уменьшает число ручных правок и ускоряет подготовку финального варианта.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технические настройки не заменяют художественный выбор: команда решает, какой характер должен быть у персонажа, где сделать паузу и как естественно должен «лечь» текст на экран.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Озвучивание фильма — пример работы с цифровой информацией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Озвучивание фильма объединяет обработку звука, работу с файлами, синхронизацию, перевод и командное взаимодействие. Эта история показывает, как информатика помогает делать медиапроекты понятными и выразительными.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2026-05-12T13:00:58Z</dcterms:created>
  <dcterms:modified xsi:type="dcterms:W3CDTF">2026-05-12T13:00:58Z</dcterms:modified>
</cp:coreProperties>
</file>