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Whereabouts в английском языке: как спрашивать и сообщать, где кто-то или что-то находится
</a:t>
            </a:r>
            <a:endParaRPr lang="en-US" sz="2228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спросить о месте и понятно ответить в любой ситуации.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говорить о местоположении так важно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спрашивать и объяснять, где что находится, нужно в школе, в городе, в поездке и в магазине. Здесь соединяются простые вопросы с where, предлоги места и короткие, понятные ответы, которые помогают не теряться в повседневном общении.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 выражения для обозначения местоположения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place, location и area помогают назвать место в целом, а somewhere, anywhere и nowhere уточняют, есть ли оно вообще или где-то рядом.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 далеко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расстояния часто используют nearby, close и far. Эти слова делают ответ естественным, когда точный адрес неизвестен или не нужен.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Here, there, left и right помогают быстро сориентироваться. Они особенно полезны, когда нужно показать путь в классе, коридоре или на улице.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front of, behind, between и near дают точное описание, где находится объект относительно других предметов или зданий.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over there, around the corner, at the entrance и on the second floor часто звучат в реальных диалогах и помогают ответить коротко, но ясно.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where в реальных ситуациях
</a:t>
            </a:r>
            <a:endParaRPr lang="en-US" sz="2877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или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is the library? задают, когда нужно найти конкретный объект, кабинет, здание или помещение. Такая модель самая простая и самая частая.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Where is he from? и Where do you live? уже спрашивают не только о месте, но и о происхождении или месте проживания.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ищут несколько вещей, говорят Where are my keys? Здесь важно согласовать форму глагола с множественным числом, чтобы вопрос звучал грамотно.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the nearest bus stop? — типичный вопрос в городе. Он помогает быстро связать слово where с реальной задачей и конкретной точкой на 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предлоги места в английском языке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базовые предлоги встречаются чаще всего, а составные помогают сделать описание точнее.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нужно указать место, тем чаще используются составные предлоги и уточнения.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whereabouts, без статистического источника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основа: is, are, there is и there are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об одном предмете или человеке, обычно используется is: The book is on the desk. Эта форма отвечает за единичное местоположение.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несколько, нужно are: The books are on the desk. Так английский показывает число и помогает избежать грамматической ошибки.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особенно полезны в заданиях, где нужно не просто назвать объект, а показать, что он есть, где он расположен и сколько их.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 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there is/there are сообщает, что что-то находится в определённом месте: There is a shop near our school. There are two parks in our town.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52191"/>
            <a:ext cx="4876200" cy="19289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конструкций для ответа о местоположении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какую модель выбрать в зависимости от задачи и типа ответа.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Вопрос, точный ответ и указание наличия — это три разные функции, и для каждой нужна своя модель.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whereabouts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ответ о местоположении на английском языке
</a:t>
            </a:r>
            <a:endParaRPr lang="en-US" sz="203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короткого и точного ответа в учебных и бытовых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3050" y="3315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500" y="3315000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человека, предмета и места: различия в английском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обычно описывают через место пребывания: He is at school, She is in the library, They are at the sports ground. Здесь важен не предмет, а ситуация, в которой человек находится.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вещей часто подходят in, on, under, behind и near: The phone is under the desk. Предлог показывает, как предмет расположен относительно другой вещи или поверхности.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или учреждение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 часто выступают как location nouns: school, museum, hospital, station, supermarket. Они помогают строить короткие ответы без лишних слов и объяснений.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предлоги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вопрос требует разных ответов в зависимости от того, о ком или о чём идёт речь. Поэтому важно сначала определить тип существительного, а потом выбрать подходящий предлог.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городские ориентиры в английских фразах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часто называют classroom, hallway, locker, gym, cafeteria, entrance и staircase. Такие слова помогают объяснить местоположение без длинного описания и точного адреса.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полезны bank, pharmacy, post office, crossing, square, bridge и traffic lights. Они быстро подсказывают, где искать нужное место на улице.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через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точного адреса нет, можно сказать the place is near the entrance или opposite the bank. Ориентир делает ответ понятным даже незнакомому человеку.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 карта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схеме или карте отмечены entrance, corner и bus stop, легче связать английские слова с реальными объектами и объяснить путь без 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о местоположении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школьники чаще выбирают самые короткие и понятные формулировки. Они помогают быстро сориентироваться без лишних деталей.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ответы с предлогом и ориентиром: именно они дают достаточно точности и звучат естественно в повседневном общении.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типов ответов по теме местоположения; данные представлены как иллюстративное распределение для урока.
</a:t>
            </a:r>
            <a:endParaRPr lang="en-US" sz="9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 в теме whereabouts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предлогов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in, on и at, потому что они переводятся похоже. Нужен не дословный перевод, а понимание ситуации: здание, поверхность, точка или учреждение.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is и are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забывают, что выбор зависит от числа существительного. Для одного предмета нужна форма is, а для нескольких — are, иначе ответ звучит грамматически неверно.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порядок слов в вопросе копируют из русского языка. В английском сначала идёт where, затем вспомогательный глагол, а потом подлежащее и смысловой глагол.
</a:t>
            </a:r>
            <a:endParaRPr lang="en-US" sz="1396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артикля и the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сочетаниях часто забывают артикль the или используют его лишний раз. Особенно важно запомнить типичные формы вроде at school, on the street и at the station.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7401" y="1531950"/>
            <a:ext cx="527209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их значения в учебных примерах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тема Prepositions of place.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предлог меняет смысл ответа о местоположении и какой контекст для него естественнее.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in, on и at зависят от контекста, а не только от перевода. Их нужно запоминать вместе с типичными примерами.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маршрут и направление движения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маршрута обычно сначала называют движение: go straight, turn left или turn right. Такие команды сразу задают направление и помогают слушателю представить путь без лишних слов.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маршрут был понятнее, соединяйте движение с ориентиром: cross the street, walk past the bank или go along the road. Тогда фраза становится практической инструкцией, а не просто списком слов.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 конечную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at the end of the street, opposite the café и across from the station помогают точно обозначить место назначения. Они особенно важны, когда адреса нет под рукой.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коротко и 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разговоре достаточно одной-двух фраз, если они ясные. Начало вроде Excuse me делает просьбу вежливой, а ответ becomes easier to understand for classmates and visitors.
</a:t>
            </a:r>
            <a:endParaRPr lang="en-US" sz="12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короткого диалога о местоположении
</a:t>
            </a:r>
            <a:endParaRPr lang="en-US" sz="270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реплик в учебном и бытовом общении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Мини-карта у школьного входа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маленькой карте легко увидеть school, café, bus stop и park. Подписи и стрелки помогают быстро понять, где находится нужное место и как к нему пройти.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школы на одном листе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здания показывает кабинеты, лестницы и входы без лишних деталей. Такой план особенно полезен, когда нужно объяснить, где находится класс, спортзал или выход.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для точного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помогает описывать положение предметов: desk, board, window или teacher’s table. Он учит замечать не только место, но и его связь с другими объектами вокруг.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карты и схемы помогают говорить о местоположении
</a:t>
            </a:r>
            <a:endParaRPr lang="en-US" sz="23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используются фразы о местоположении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месте особенно полезны там, где нужно быстро сориентироваться: в классе, на улице, в транспорте или при поиске здания.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город дают больше всего примеров, потому что именно эти ситуации чаще всего встречаются в жизни восьмиклассников.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типичных ситуаций общения по теме местоположения; данные представлены для наглядности урока.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что описание местоположения понятно и точное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объект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должно быть ясно, о чём идёт речь: человек, предмет, кабинет или здание. Без этого адресат может понять ответ слишком широко или совсем неверно.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слова here или there обычно недостаточно. Лучше указать конкретное расположение: next to the library, on the first floor или opposite the bank.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проверить предлог, артикль и число существительного. Даже точная мысль звучит неубедительно, если нарушен порядок слов или выбран неверный предлог.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ориентир делает ответ надёжнее и понятнее. Подходит краткая деталь вроде at the corner, near the entrance или at the end of the corridor.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52191"/>
            <a:ext cx="4876200" cy="19289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фразы для темы whereabouts на уровне 8 класса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самые нужные выражения, с которыми ученики описывают место, задают вопрос и дают маршрутную подсказку.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покрывают вопрос, ответ и направление движения. Их достаточно, чтобы вести короткий и понятный диалог о местоположении.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и структуры темы местоположения для 8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теме whereabouts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о местоположении по-английски, нужно сочетать where, предлоги, is/are и there is/there are. Чем точнее ориентир, тем легче понять ответ и использовать его в реальной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2026-05-31T01:33:59Z</dcterms:created>
  <dcterms:modified xsi:type="dcterms:W3CDTF">2026-05-31T01:33:59Z</dcterms:modified>
</cp:coreProperties>
</file>