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148" y="254333"/>
            <a:ext cx="8311752" cy="24350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47" y="2872149"/>
            <a:ext cx="6344226" cy="16197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Ткани организма человека — ключевые темы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типа тканей составляют основу строения и работы органов в теле человека.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668522"/>
            <a:ext cx="5437013" cy="162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53" y="375191"/>
            <a:ext cx="3456759" cy="44026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50494" y="885826"/>
            <a:ext cx="4456087" cy="33718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Введение: основа тканей в человеческом организме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Ткань — это группа клеток с похожими функциями и строением. Разные ткани объединяются, формируя органы. Зародышевые слои закладывают основу тканей и органов в процессе развития.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718" y="1345625"/>
            <a:ext cx="1951964" cy="22765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35643" y="1345625"/>
            <a:ext cx="1951964" cy="227655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4918" y="1345625"/>
            <a:ext cx="1951964" cy="22765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82697" y="1345625"/>
            <a:ext cx="1960857" cy="227655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тканей человека
</a:t>
            </a:r>
            <a:endParaRPr lang="en-US" sz="2590" dirty="0"/>
          </a:p>
        </p:txBody>
      </p:sp>
      <p:sp>
        <p:nvSpPr>
          <p:cNvPr id="10" name="Text 2"/>
          <p:cNvSpPr txBox="1"/>
          <p:nvPr/>
        </p:nvSpPr>
        <p:spPr>
          <a:xfrm>
            <a:off x="413150" y="3721601"/>
            <a:ext cx="1946925" cy="7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67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Эпителиальная ткань: защитный и секреторный слой
</a:t>
            </a:r>
            <a:pPr algn="l" indent="0" marL="0">
              <a:lnSpc>
                <a:spcPct val="90000"/>
              </a:lnSpc>
              <a:buNone/>
            </a:pPr>
            <a:r>
              <a:rPr lang="en-US" sz="403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Эпителий покрывает поверхность тела и внутренние органы, выполняя защитную функцию. В него входят клетки, которые формируют железы и покрывают слизистые оболочки.
</a:t>
            </a:r>
            <a:endParaRPr lang="en-US" sz="967" dirty="0"/>
          </a:p>
        </p:txBody>
      </p:sp>
      <p:sp>
        <p:nvSpPr>
          <p:cNvPr id="11" name="Text 3"/>
          <p:cNvSpPr txBox="1"/>
          <p:nvPr/>
        </p:nvSpPr>
        <p:spPr>
          <a:xfrm>
            <a:off x="2541093" y="3721601"/>
            <a:ext cx="1946925" cy="7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94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Соединительная ткань: опора и защита
</a:t>
            </a:r>
            <a:pPr algn="l" indent="0" marL="0">
              <a:lnSpc>
                <a:spcPct val="90000"/>
              </a:lnSpc>
              <a:buNone/>
            </a:pPr>
            <a:r>
              <a:rPr lang="en-US" sz="414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Соединительная ткань связывает и поддерживает другие ткани, обеспечивая прочность и гибкость. Включает костную, жировую, хрящевую ткани и кровь.
</a:t>
            </a:r>
            <a:endParaRPr lang="en-US" sz="994" dirty="0"/>
          </a:p>
        </p:txBody>
      </p:sp>
      <p:sp>
        <p:nvSpPr>
          <p:cNvPr id="12" name="Text 4"/>
          <p:cNvSpPr txBox="1"/>
          <p:nvPr/>
        </p:nvSpPr>
        <p:spPr>
          <a:xfrm>
            <a:off x="4669037" y="3721601"/>
            <a:ext cx="1946925" cy="7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48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Мышечная ткань: двигатель организма
</a:t>
            </a:r>
            <a:pPr algn="l" indent="0" marL="0">
              <a:lnSpc>
                <a:spcPct val="90000"/>
              </a:lnSpc>
              <a:buNone/>
            </a:pPr>
            <a:r>
              <a:rPr lang="en-US" sz="395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Мышечные ткани обеспечивают перемещение тела и внутренних органов. Состоят из специализированных клеток, которые сокращаются и расслабляются.
</a:t>
            </a:r>
            <a:endParaRPr lang="en-US" sz="948" dirty="0"/>
          </a:p>
        </p:txBody>
      </p:sp>
      <p:sp>
        <p:nvSpPr>
          <p:cNvPr id="13" name="Text 5"/>
          <p:cNvSpPr txBox="1"/>
          <p:nvPr/>
        </p:nvSpPr>
        <p:spPr>
          <a:xfrm>
            <a:off x="6796981" y="3721601"/>
            <a:ext cx="1946925" cy="7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94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ткань: управление и коммуникация
</a:t>
            </a:r>
            <a:pPr algn="l" indent="0" marL="0">
              <a:lnSpc>
                <a:spcPct val="90000"/>
              </a:lnSpc>
              <a:buNone/>
            </a:pPr>
            <a:r>
              <a:rPr lang="en-US" sz="414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ткань передаёт сигналы между органами и мозгом, обеспечивая координацию и реагирование на внешние и внутренние стимулы.
</a:t>
            </a:r>
            <a:endParaRPr lang="en-US" sz="99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027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эпителия плотно прилегают друг к другу, образуя однорядные или многослойные покровы без межклеточного вещества.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3427486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Эпителий покрывает кожу, выстилает внутренние органы, сосуды и протоки желез, обеспечивая защиту и барьерные функции.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6289152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тканям эпителия не подходят кровеносные сосуды, их питание происходит за счёт диффузии из соседних тканей.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421775" y="492453"/>
            <a:ext cx="5286080" cy="6160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92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Эпителиальная ткань: строение и расположение
</a:t>
            </a:r>
            <a:endParaRPr lang="en-US" sz="2692" dirty="0"/>
          </a:p>
        </p:txBody>
      </p:sp>
      <p:sp>
        <p:nvSpPr>
          <p:cNvPr id="7" name="Text 4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63960" y="366525"/>
            <a:ext cx="3478280" cy="448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532037"/>
            <a:ext cx="4638857" cy="12205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эпителиальной ткани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2488588"/>
            <a:ext cx="1629512" cy="1636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Эпителий защищает организм от повреждений и проникновения микробов, участвует в поглощении веществ в кишечнике и выделении продуктов обмена железами.
</a:t>
            </a:r>
            <a:endParaRPr lang="en-US" sz="500" dirty="0"/>
          </a:p>
        </p:txBody>
      </p:sp>
      <p:sp>
        <p:nvSpPr>
          <p:cNvPr id="6" name="Text 2"/>
          <p:cNvSpPr txBox="1"/>
          <p:nvPr/>
        </p:nvSpPr>
        <p:spPr>
          <a:xfrm>
            <a:off x="3039614" y="2488588"/>
            <a:ext cx="1629512" cy="1636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эпителиальные клетки воспринимают раздражения, а сама ткань способна к быстрой регенерации, обеспечивая восстановление повреждённых участков.
</a:t>
            </a:r>
            <a:endParaRPr lang="en-US" sz="500" dirty="0"/>
          </a:p>
        </p:txBody>
      </p:sp>
      <p:sp>
        <p:nvSpPr>
          <p:cNvPr id="7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775" y="1363747"/>
            <a:ext cx="2669232" cy="21583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7766" y="1363747"/>
            <a:ext cx="2669232" cy="215832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6854" y="1363747"/>
            <a:ext cx="2669232" cy="215832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2006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эпителиальной ткани с примерами
</a:t>
            </a:r>
            <a:endParaRPr lang="en-US" sz="2590" dirty="0"/>
          </a:p>
        </p:txBody>
      </p:sp>
      <p:sp>
        <p:nvSpPr>
          <p:cNvPr id="9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22000" y="3649053"/>
            <a:ext cx="2669175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84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Однослойный плоский эпителий
</a:t>
            </a:r>
            <a:pPr algn="ctr" indent="0" marL="0">
              <a:lnSpc>
                <a:spcPct val="90000"/>
              </a:lnSpc>
              <a:buNone/>
            </a:pPr>
            <a:r>
              <a:rPr lang="en-US" sz="493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0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тип эпителия выстилает внутренние поверхности сосудов и альвеолы лёгких, обеспечивая обмен веществ и газов благодаря тонкому слою клеток.
</a:t>
            </a:r>
            <a:endParaRPr lang="en-US" sz="1184" dirty="0"/>
          </a:p>
        </p:txBody>
      </p:sp>
      <p:sp>
        <p:nvSpPr>
          <p:cNvPr id="11" name="Text 3"/>
          <p:cNvSpPr txBox="1"/>
          <p:nvPr/>
        </p:nvSpPr>
        <p:spPr>
          <a:xfrm>
            <a:off x="3217757" y="3649053"/>
            <a:ext cx="2669175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Многослойный плоский эпителий
</a:t>
            </a:r>
            <a:pPr algn="ctr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Образует внешний слой кожи, защищая тело от механических повреждений и высыхания. Состоит из нескольких слоев клеток.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006844" y="3649053"/>
            <a:ext cx="2669175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057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Железистый и мерцательный эпителий
</a:t>
            </a:r>
            <a:pPr algn="ctr" indent="0" marL="0">
              <a:lnSpc>
                <a:spcPct val="90000"/>
              </a:lnSpc>
              <a:buNone/>
            </a:pPr>
            <a:r>
              <a:rPr lang="en-US" sz="44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9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Железистый эпителий формирует секреторные части желез, а мерцательный покрывает дыхательные пути, перемещая слизь и частицы благодаря ресничкам.
</a:t>
            </a:r>
            <a:endParaRPr lang="en-US" sz="105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4112" y="1750102"/>
            <a:ext cx="485400" cy="3883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16961" y="1716712"/>
            <a:ext cx="455100" cy="455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9262" y="3327084"/>
            <a:ext cx="455100" cy="455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16961" y="3327084"/>
            <a:ext cx="455100" cy="455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316325" y="1363912"/>
            <a:ext cx="30117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Разреженное расположение клеток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соединительной ткани лежат менее плотно, предоставляя пространство для межклеточного вещества с волокнами.
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5453500" y="1363912"/>
            <a:ext cx="30723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Фибробласты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клетки, которые синтезируют коллагеновые, эластические и ретикулярные волокна межклеточного вещества.
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1316325" y="2974284"/>
            <a:ext cx="30117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Макрофаги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Клетки, отвечающие за защиту ткани, поглощают и уничтожают чужеродные частицы и микроорганизмы.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5453500" y="2974284"/>
            <a:ext cx="30723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Адипоциты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Жировые клетки, хранящие энергию, а также обеспечивающие теплоизоляцию и механическую защиту.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соединительной ткани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4217" y="2043977"/>
            <a:ext cx="4549015" cy="2214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79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соединительной ткани и их функции
</a:t>
            </a:r>
            <a:endParaRPr lang="en-US" sz="2479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0050" y="2044013"/>
            <a:ext cx="2316300" cy="18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типы соединительной ткани с их функциями, клетками и примерами в организме человека.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клеток и функций соединительной ткани обеспечивает её универсальные возможности в организме.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90050" y="4006247"/>
            <a:ext cx="23163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19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Анатомия человека, учебник биологии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03790" y="1616870"/>
            <a:ext cx="2666982" cy="27895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6738" y="2529815"/>
            <a:ext cx="2290762" cy="16757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Скелетная мышечная ткань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Скелетные мышцы состоят из длинных многоклеточных волокон и обеспечивают сознательное движение тела. Они характеризуются поперечной исчерченностью.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426609" y="2529815"/>
            <a:ext cx="2290762" cy="16757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Гладкая и сердечная ткани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Гладкая мышечная ткань входит в стенки органов, сокращается непроизвольно. Сердечная ткань строится из клеток с межклеточными вставками и обеспечивает непрерывную работу сердца.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Мышечная ткань: типы и строение
</a:t>
            </a:r>
            <a:endParaRPr lang="en-US" sz="259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570062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Обеспечивает движение тела и работу конечностей благодаря сокращениям скелетных мышц, управляемых сознательно.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427477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Гладкая мышечная ткань контролирует перемещение веществ внутри внутренних органов, таких как кишечник и сосуды, автоматически регулируемая нервной системой.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284915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Сердечная мышечная ткань непрерывно сокращается, поддерживая кровообращение и жизнедеятельность организма.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мышечной ткани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Мышечная ткань обеспечивает движение и задаёт структуру тела, занимая наиболее значительную часть массы. Соединительная ткань формирует опору и защиту.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масса мышц и соединительной ткани подчёркивает их важность для поддержки и функционирования организма в целом.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различных тканей в массе тела человека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Анатомические справочники, данные 2023 года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44597" y="1621350"/>
            <a:ext cx="2729105" cy="2780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ткань: структура и особенности
</a:t>
            </a:r>
            <a:endParaRPr lang="en-US" sz="2590" dirty="0"/>
          </a:p>
        </p:txBody>
      </p:sp>
      <p:sp>
        <p:nvSpPr>
          <p:cNvPr id="6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66167" y="2565383"/>
            <a:ext cx="2320928" cy="160465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ткань состоит из нейронов, способных воспринимать и передавать сигналы, и нейроглии, которая обеспечивает их поддержку и защиту. Нейроны имеют тело и отростки: аксоны передают импульсы, дендриты принимают.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24775" y="2565383"/>
            <a:ext cx="2320928" cy="160465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головном и спинном мозге нейроны образуют сложные сети, обеспечивающие обработку информации. Нейроглия играет ключевую роль в питании и защите нейронов, сохраняя целостность ткани.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нервной ткани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59405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нервных импульсов между мозгом и различными частями тела координирует взаимодействия и поддерживает гомеостаз организма.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2690338" y="2551753"/>
            <a:ext cx="1632233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Обеспечение восприятия и анализа внешних и внутренних раздражений позволяет организму быстро адаптироваться к меняющимся условиям окружающей среды.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42488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Регулирование работы мышц и желез с помощью нервных сигналов отвечает за точные и своевременные реакции организма на стимулы.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967523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Реализация сложных форм поведения, таких как обучение, запоминание и формирование рефлексов, является основой психической деятельности человека.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63960" y="366525"/>
            <a:ext cx="3478280" cy="448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532037"/>
            <a:ext cx="4638857" cy="12205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Взаимосвязь тканей в органах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2488588"/>
            <a:ext cx="1629512" cy="1636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состоят из разных тканей, каждая выполняет свою функцию, обеспечивая совместную работу. Например, в сердце мышечная ткань сокращается, обеспечивая кровообращение.
</a:t>
            </a:r>
            <a:endParaRPr lang="en-US" sz="500" dirty="0"/>
          </a:p>
        </p:txBody>
      </p:sp>
      <p:sp>
        <p:nvSpPr>
          <p:cNvPr id="6" name="Text 2"/>
          <p:cNvSpPr txBox="1"/>
          <p:nvPr/>
        </p:nvSpPr>
        <p:spPr>
          <a:xfrm>
            <a:off x="3039614" y="2488588"/>
            <a:ext cx="1629512" cy="1636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Соединительная ткань формирует каркас и клапаны, нервная регулирует работу мышцы, а эпителиальная выстилает внутренние поверхности сосудов и камер сердца.
</a:t>
            </a:r>
            <a:endParaRPr lang="en-US" sz="500" dirty="0"/>
          </a:p>
        </p:txBody>
      </p:sp>
      <p:sp>
        <p:nvSpPr>
          <p:cNvPr id="7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заживления ран и роль тканей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Современные исследования регенерации тканей, 2023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21775" y="698179"/>
            <a:ext cx="5286080" cy="6757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35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Регенерация: способности различных тканей к восстановлению
</a:t>
            </a:r>
            <a:endParaRPr lang="en-US" sz="2235" dirty="0"/>
          </a:p>
        </p:txBody>
      </p:sp>
      <p:sp>
        <p:nvSpPr>
          <p:cNvPr id="4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21775" y="2813509"/>
            <a:ext cx="2014321" cy="1370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Эпителиальная и соединительная ткани быстро восстанавливаются после повреждений благодаря высокой активности клеток и способности к делению.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3352799" y="2813509"/>
            <a:ext cx="2014321" cy="1370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Мышечная ткань восстанавливается ограниченно: скелетные мышцы могут регенерировать частично, а сердечная ткань практически не восстанавливается после повреждений.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6296039" y="2813509"/>
            <a:ext cx="2014321" cy="1370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ткань имеет ограниченную регенерацию, но возможна частичная компенсация функций за счёт нейропластичности и реорганизации нервных сетей.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718" y="1345625"/>
            <a:ext cx="1951964" cy="22765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35643" y="1345625"/>
            <a:ext cx="1951964" cy="227655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4918" y="1345625"/>
            <a:ext cx="1951964" cy="22765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82697" y="1345625"/>
            <a:ext cx="1960857" cy="227655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Патологии тканей: основные примеры
</a:t>
            </a:r>
            <a:endParaRPr lang="en-US" sz="2590" dirty="0"/>
          </a:p>
        </p:txBody>
      </p:sp>
      <p:sp>
        <p:nvSpPr>
          <p:cNvPr id="10" name="Text 2"/>
          <p:cNvSpPr txBox="1"/>
          <p:nvPr/>
        </p:nvSpPr>
        <p:spPr>
          <a:xfrm>
            <a:off x="413150" y="3721601"/>
            <a:ext cx="1946925" cy="7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57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Карциномы: злокачественные опухоли эпителия
</a:t>
            </a:r>
            <a:pPr algn="l" indent="0" marL="0">
              <a:lnSpc>
                <a:spcPct val="90000"/>
              </a:lnSpc>
              <a:buNone/>
            </a:pPr>
            <a:r>
              <a:rPr lang="en-US" sz="357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7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Карционома — это рак, возникающий из эпителиальной ткани, часто кожи или слизистых. Заболевание характеризуется быстрым ростом и проникновением в соседние ткани, требуя своевременной диагностики и лечения.
</a:t>
            </a:r>
            <a:endParaRPr lang="en-US" sz="857" dirty="0"/>
          </a:p>
        </p:txBody>
      </p:sp>
      <p:sp>
        <p:nvSpPr>
          <p:cNvPr id="11" name="Text 3"/>
          <p:cNvSpPr txBox="1"/>
          <p:nvPr/>
        </p:nvSpPr>
        <p:spPr>
          <a:xfrm>
            <a:off x="2541093" y="3721601"/>
            <a:ext cx="1946925" cy="7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79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Артрит и остеопороз — патологии соединительной ткани
</a:t>
            </a:r>
            <a:pPr algn="l" indent="0" marL="0">
              <a:lnSpc>
                <a:spcPct val="90000"/>
              </a:lnSpc>
              <a:buNone/>
            </a:pPr>
            <a:r>
              <a:rPr lang="en-US" sz="366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Артрит вызывает воспаление и разрушение суставного хряща, а остеопороз снижает плотность костей, делая их хрупкими. Оба заболевания существенно нарушают функции опорно-двигательного аппарата.
</a:t>
            </a:r>
            <a:endParaRPr lang="en-US" sz="879" dirty="0"/>
          </a:p>
        </p:txBody>
      </p:sp>
      <p:sp>
        <p:nvSpPr>
          <p:cNvPr id="12" name="Text 4"/>
          <p:cNvSpPr txBox="1"/>
          <p:nvPr/>
        </p:nvSpPr>
        <p:spPr>
          <a:xfrm>
            <a:off x="4669037" y="3721601"/>
            <a:ext cx="1946925" cy="7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79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Инфаркт миокарда: повреждение мышечной ткани сердца
</a:t>
            </a:r>
            <a:pPr algn="l" indent="0" marL="0">
              <a:lnSpc>
                <a:spcPct val="90000"/>
              </a:lnSpc>
              <a:buNone/>
            </a:pPr>
            <a:r>
              <a:rPr lang="en-US" sz="366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Инфаркт возникает из-за нарушения кровоснабжения сердечной мышцы, приводящего к отмиранию ткани. Это острое состояние требует неотложной медицинской помощи для сохранения жизни.
</a:t>
            </a:r>
            <a:endParaRPr lang="en-US" sz="879" dirty="0"/>
          </a:p>
        </p:txBody>
      </p:sp>
      <p:sp>
        <p:nvSpPr>
          <p:cNvPr id="13" name="Text 5"/>
          <p:cNvSpPr txBox="1"/>
          <p:nvPr/>
        </p:nvSpPr>
        <p:spPr>
          <a:xfrm>
            <a:off x="6796981" y="3721601"/>
            <a:ext cx="1946925" cy="7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79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Рассеянный склероз и нервная ткань
</a:t>
            </a:r>
            <a:pPr algn="l" indent="0" marL="0">
              <a:lnSpc>
                <a:spcPct val="90000"/>
              </a:lnSpc>
              <a:buNone/>
            </a:pPr>
            <a:r>
              <a:rPr lang="en-US" sz="366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рассеянном склерозе разрушается миелиновая оболочка нейронов центральной нервной системы, что нарушает передачу сигналов и вызывает разнообразные неврологические симптомы.
</a:t>
            </a:r>
            <a:endParaRPr lang="en-US" sz="87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775" y="1363747"/>
            <a:ext cx="2669232" cy="21583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7766" y="1363747"/>
            <a:ext cx="2669232" cy="215832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6854" y="1363747"/>
            <a:ext cx="2669232" cy="215832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2006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знаний о тканях в медицине
</a:t>
            </a:r>
            <a:endParaRPr lang="en-US" sz="2590" dirty="0"/>
          </a:p>
        </p:txBody>
      </p:sp>
      <p:sp>
        <p:nvSpPr>
          <p:cNvPr id="9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22000" y="3649053"/>
            <a:ext cx="2669175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02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Морфологическая диагностика заболеваний
</a:t>
            </a:r>
            <a:pPr algn="ctr" indent="0" marL="0">
              <a:lnSpc>
                <a:spcPct val="90000"/>
              </a:lnSpc>
              <a:buNone/>
            </a:pPr>
            <a:r>
              <a:rPr lang="en-US" sz="425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9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Биопсия и гистологическое исследование позволяют выявлять клеточные изменения и диагнозировать болезни на ранних стадиях, что повышает эффективность терапии.
</a:t>
            </a:r>
            <a:endParaRPr lang="en-US" sz="1020" dirty="0"/>
          </a:p>
        </p:txBody>
      </p:sp>
      <p:sp>
        <p:nvSpPr>
          <p:cNvPr id="11" name="Text 3"/>
          <p:cNvSpPr txBox="1"/>
          <p:nvPr/>
        </p:nvSpPr>
        <p:spPr>
          <a:xfrm>
            <a:off x="3217757" y="3649053"/>
            <a:ext cx="2669175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034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Трансплантация и биоматериалы
</a:t>
            </a:r>
            <a:pPr algn="ctr" indent="0" marL="0">
              <a:lnSpc>
                <a:spcPct val="90000"/>
              </a:lnSpc>
              <a:buNone/>
            </a:pPr>
            <a:r>
              <a:rPr lang="en-US" sz="43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9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искусственных кожных покровов при ожогах и биотканей для замены клапанов сердца значительно улучшает качество жизни пациентов после травм и заболеваний.
</a:t>
            </a:r>
            <a:endParaRPr lang="en-US" sz="1034" dirty="0"/>
          </a:p>
        </p:txBody>
      </p:sp>
      <p:sp>
        <p:nvSpPr>
          <p:cNvPr id="12" name="Text 4"/>
          <p:cNvSpPr txBox="1"/>
          <p:nvPr/>
        </p:nvSpPr>
        <p:spPr>
          <a:xfrm>
            <a:off x="6006844" y="3649053"/>
            <a:ext cx="2669175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02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Регенеративная медицина и выращивание тканей in vitro
</a:t>
            </a:r>
            <a:pPr algn="ctr" indent="0" marL="0">
              <a:lnSpc>
                <a:spcPct val="90000"/>
              </a:lnSpc>
              <a:buNone/>
            </a:pPr>
            <a:r>
              <a:rPr lang="en-US" sz="425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9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выращивания тканей в лабораторных условиях открывают перспективы для замены повреждённых органов, снижая зависимость от донорских материалов в клинической практике.
</a:t>
            </a:r>
            <a:endParaRPr lang="en-US" sz="102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027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строения и функций тканей позволяет выявлять причины заболеваний и разрабатывать точные методы диагностики и лечения.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3427486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процессов регенерации способствуют созданию новых лекарств и технологий, улучшающих восстановление органов и тканей.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6289152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Осведомлённость о важности тканей формирует у людей ответственное отношение к здоровью и стимулирует профилактические меры.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421775" y="492453"/>
            <a:ext cx="5286080" cy="6160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92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изучения тканей в биологии и жизни
</a:t>
            </a:r>
            <a:endParaRPr lang="en-US" sz="2692" dirty="0"/>
          </a:p>
        </p:txBody>
      </p:sp>
      <p:sp>
        <p:nvSpPr>
          <p:cNvPr id="7" name="Text 4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3275" y="2418993"/>
            <a:ext cx="8498400" cy="25146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1" y="504900"/>
            <a:ext cx="8305800" cy="16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ключевая роль тканей в организме
</a:t>
            </a:r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Ткани обеспечивают основы жизни — строят органы и системы, поддерживают здоровье. Глубокое знание их функций важно для медицинской практики и сохранения здоровья каждого человека.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2026-05-08T02:03:28Z</dcterms:created>
  <dcterms:modified xsi:type="dcterms:W3CDTF">2026-05-08T02:03:28Z</dcterms:modified>
</cp:coreProperties>
</file>