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Науки о человеке, здоровье и его охрана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организм — значит научиться беречь здоровье 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180" y="1311893"/>
            <a:ext cx="3886785" cy="35076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помогает понять, как устроен человек, как работают органы и что влияет на здоровье. Анатомия, физиология, гигиена и медицина вместе объясняют, как сохранить хорошее самочувствие и активность.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объект научного изучения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здоровье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Шире, чем отсутствие болезни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определению ВОЗ, здоровье — это не только отсутствие недомоганий. Оно включает физическое, психическое и социальное благополучие, то есть хорошее самочувствие в жизни и учёбе.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102077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Нормальный рост и 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школьника здоровье связано с тем, как организм растёт и развивается. Важно, чтобы силы хватало на уроки, движение, общение и обычные повседневные дела.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845380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работоспособность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ребёнок может учиться без постоянного переутомления, сохранять внимание на уроках и выполнять задания в течение дня. Это помогает добиваться успехов в школе.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588684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Крепкий сон и 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сон даёт организму возможность восстановиться после нагрузки. Если сон нарушен, быстрее появляется усталость, снижается настроение и труднее запоминать новый материал.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7331986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инфекций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проявляется и в устойчивости к заболеваниям. Организм легче справляется с инфекциями, если соблюдаются режим дня, питание, движение и правила личной гигиены.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4773" y="1493063"/>
            <a:ext cx="4349437" cy="32813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и системы организма работают вместе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76686" y="1575853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 сосуды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перекачивает кровь, а сосуды доставляют к клеткам кислород и питательные вещества. Без этого ткани не могут работать нормально, а органы быстро устают.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76686" y="2406085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и обмен газов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обеспечивают поступление кислорода и удаление углекислого газа. Благодаря дыханию клетки получают нужную энергию, а организм сохраняет жизнедеятельность.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76686" y="3236316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и питание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и кишечник перерабатывают пищу, превращая её в вещества, которые могут усваиваться организмом. От работы этой системы зависит рост, восстановление и запас энергии.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676686" y="4066548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регуляция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объединяет работу органов, координирует движения и реакции на окружающий мир. Она помогает быстро отвечать на изменения и согласовывает действия всего организма.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266981"/>
            <a:ext cx="3848986" cy="168110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показатели здоровья школьника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признаки помогают заметить особенности развития и режима дня.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здоровья нужно оценивать вместе и только с учётом возраста, пола и режима дня.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биологии, возрастные нормы физического развития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здоровье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факторов зависит от ежедневных привычек, поэтому их легче всего изменить самостоятельно. Остальные требуют внимательности, профилактики и помощи взрослых.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здоровье сильнее всего влияют повседневный режим и поведение; именно их изменение даёт быстрый эффект.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факторов для учебной иллюстрации на основе содержания урока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питание школьника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необходима для обмена веществ, работы крови и поддержания температуры тела. Даже при лёгком обезвоживании может появиться усталость и снизиться концентрация внимания.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лишней еды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сладкие напитки, фастфуд и солёные снеки перегружают рацион. Если такие продукты становятся привычкой, возрастает риск лишнего веса и нарушений обмена веществ.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для роста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нужны организму для построения и восстановления тканей. Они особенно важны в период роста, когда тело быстро меняется и ежедневно расходует много ресурсов.
</a:t>
            </a:r>
            <a:endParaRPr lang="en-US" sz="1207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для учёбы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и жиры служат основными источниками энергии. Без них трудно сохранять активность на уроках, заниматься спортом и выполнять домашние задания.
</a:t>
            </a:r>
            <a:endParaRPr lang="en-US" sz="1207" dirty="0"/>
          </a:p>
        </p:txBody>
      </p:sp>
      <p:sp>
        <p:nvSpPr>
          <p:cNvPr id="16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 минералы
</a:t>
            </a:r>
            <a:pPr algn="l" indent="0" marL="0">
              <a:lnSpc>
                <a:spcPct val="100000"/>
              </a:lnSpc>
              <a:buNone/>
            </a:pPr>
            <a:r>
              <a:rPr lang="en-US" sz="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 минеральные вещества участвуют в обмене веществ и помогают органам работать согласованно. Они нужны в небольших количествах, но их недостаток быстро отражается на самочувствии.
</a:t>
            </a:r>
            <a:endParaRPr lang="en-US" sz="109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492" y="1602394"/>
            <a:ext cx="198270" cy="317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511" y="1616742"/>
            <a:ext cx="324602" cy="28853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43740"/>
            <a:ext cx="306494" cy="24519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помогает расти и крепнуть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Ходьба и игры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ходьба, подвижные игры и прогулки на свежем воздухе поддерживают выносливость, укрепляют сердце и лёгкие, а также помогают лучше переносить учебную нагрузку.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и велосипед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и езда на велосипеде развивают координацию, мышцы и дыхательную систему. Такие занятия полезны подросткам, потому что дают организму разнообразную и щадящую нагрузку.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и осанка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укрепляет мышцы спины и живота, а значит помогает удерживать правильную осанку. Сильные мышцы поддерживают позвоночник и уменьшают утомление при длительном сидении.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и тонус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улучшает самочувствие и помогает снять напряжение после уроков. После движения легче сосредоточиться, а утомление ощущается меньше.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повседневных действий школьника, которая помогает сохранить работоспособность и избежать переутомления.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здоровый режим дня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как условие восстановления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нервной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38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сне нервная система отдыхает после дневной нагрузки, а память лучше закрепляет полученные знания. Поэтому после полноценного сна легче сосредоточиться и воспринимать новый материал.
</a:t>
            </a:r>
            <a:endParaRPr lang="en-US" sz="1235" dirty="0"/>
          </a:p>
        </p:txBody>
      </p:sp>
      <p:sp>
        <p:nvSpPr>
          <p:cNvPr id="13" name="Text 3"/>
          <p:cNvSpPr txBox="1"/>
          <p:nvPr/>
        </p:nvSpPr>
        <p:spPr>
          <a:xfrm>
            <a:off x="255874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нужно спать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обычно требуется 8–10 часов сна в сутки. Если спать меньше, быстрее накапливается усталость, снижается настроение и ухудшается внимание на уроках.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5871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условия сна
</a:t>
            </a:r>
            <a:pPr algn="l" indent="0" marL="0">
              <a:lnSpc>
                <a:spcPct val="100000"/>
              </a:lnSpc>
              <a:buNone/>
            </a:pPr>
            <a:r>
              <a:rPr lang="en-US" sz="38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полезны тишина, затемнение комнаты и отказ от гаджетов. Постоянное время отхода ко сну помогает организму привыкнуть к стабильному режиму и быстрее засыпать.
</a:t>
            </a:r>
            <a:endParaRPr lang="en-US" sz="1240" dirty="0"/>
          </a:p>
        </p:txBody>
      </p:sp>
      <p:sp>
        <p:nvSpPr>
          <p:cNvPr id="15" name="Text 5"/>
          <p:cNvSpPr txBox="1"/>
          <p:nvPr/>
        </p:nvSpPr>
        <p:spPr>
          <a:xfrm>
            <a:off x="6958685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здоровьем
</a:t>
            </a:r>
            <a:pPr algn="l" indent="0" marL="0">
              <a:lnSpc>
                <a:spcPct val="100000"/>
              </a:lnSpc>
              <a:buNone/>
            </a:pPr>
            <a:r>
              <a:rPr lang="en-US" sz="39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влияет не только на силы, но и на рост, аппетит и общее самочувствие. Регулярный недосып ослабляет работоспособность и мешает восстановлению после нагрузки.
</a:t>
            </a:r>
            <a:endParaRPr lang="en-US" sz="129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064" y="1693891"/>
            <a:ext cx="2413187" cy="28868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 и профилактика инфекций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628740" y="2097849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
</a:t>
            </a:r>
            <a:pPr algn="l" indent="0" marL="0">
              <a:lnSpc>
                <a:spcPct val="100000"/>
              </a:lnSpc>
              <a:buNone/>
            </a:pPr>
            <a:r>
              <a:rPr lang="en-US" sz="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 с мылом перед едой, после улицы и после посещения туалета заметно снижает перенос микробов. Эта простая привычка разрывает самый частый путь заражения через грязные руки и предметы.
</a:t>
            </a:r>
            <a:endParaRPr lang="en-US" sz="1113" dirty="0"/>
          </a:p>
        </p:txBody>
      </p:sp>
      <p:sp>
        <p:nvSpPr>
          <p:cNvPr id="14" name="Text 3"/>
          <p:cNvSpPr txBox="1"/>
          <p:nvPr/>
        </p:nvSpPr>
        <p:spPr>
          <a:xfrm>
            <a:off x="3472756" y="2097849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 телом
</a:t>
            </a:r>
            <a:pPr algn="l" indent="0" marL="0">
              <a:lnSpc>
                <a:spcPct val="100000"/>
              </a:lnSpc>
              <a:buNone/>
            </a:pPr>
            <a:r>
              <a:rPr lang="en-US" sz="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чистка зубов, уход за кожей и волосами, а также смена белья помогают поддерживать кожу и слизистые в хорошем состоянии. Это уменьшает размножение микробов и неприятные последствия.
</a:t>
            </a:r>
            <a:endParaRPr lang="en-US" sz="1107" dirty="0"/>
          </a:p>
        </p:txBody>
      </p:sp>
      <p:sp>
        <p:nvSpPr>
          <p:cNvPr id="15" name="Text 4"/>
          <p:cNvSpPr txBox="1"/>
          <p:nvPr/>
        </p:nvSpPr>
        <p:spPr>
          <a:xfrm>
            <a:off x="628740" y="3709292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Этикет кашля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кашле и чихании лучше прикрывать рот салфеткой или локтевым сгибом, а не ладонью. Так капли слюны меньше попадают на руки, одежду и окружающие предметы.
</a:t>
            </a:r>
            <a:endParaRPr lang="en-US" sz="1207" dirty="0"/>
          </a:p>
        </p:txBody>
      </p:sp>
      <p:sp>
        <p:nvSpPr>
          <p:cNvPr id="16" name="Text 5"/>
          <p:cNvSpPr txBox="1"/>
          <p:nvPr/>
        </p:nvSpPr>
        <p:spPr>
          <a:xfrm>
            <a:off x="3472756" y="3709292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Проветривание класса и дома, а также влажная уборка уменьшают количество микроорганизмов в воздухе и на поверхностях. В помещении становится легче дышать, а риск распространения инфекции снижается.
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передачи инфекций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способы распространения возбудителей. Чем чаще люди соблюдают гигиену рук, дистанцию при кашле и чистоту предметов, тем труднее инфекции переходить от одного человека к другому.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связан с путями, которые легко встречаются в школе и дома. Разрыв цепочки передачи быстрее всего достигается гигиеной и осторожным поведением.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урока «Науки о человеке. Здоровье и его охрана»; данные условные, 2026.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511" y="3336497"/>
            <a:ext cx="324602" cy="2596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и иммунитет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Иммунитет распознаёт опасные микробы и помогает организму не заболеть или перенести инфекцию легче. Это естественная система защиты, которая работает постоянно, но нуждается в тренировке и поддержке.
</a:t>
            </a:r>
            <a:endParaRPr lang="en-US" sz="1364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действует вакцина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 знакомит иммунную систему с безопасным вариантом возбудителя или его частями. После прививки организм быстрее узнаёт инфекцию и начинает защищаться ещё до тяжёлого развития болезни.
</a:t>
            </a:r>
            <a:endParaRPr lang="en-US" sz="1321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болезней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Прививки помогают снизить риск кори, краснухи, дифтерии, столбняка и коклюша. Благодаря вакцинации уменьшается число тяжёлых случаев и осложнений, которые могут надолго нарушить учёбу и обычную жизнь.
</a:t>
            </a:r>
            <a:endParaRPr lang="en-US" sz="1317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привито большинство людей, возбудителю труднее распространяться. Это особенно важно для тех, кому вакцинация временно или постоянно противопоказана по медицинским причинам, например при некоторых заболеваниях.
</a:t>
            </a:r>
            <a:endParaRPr lang="en-US" sz="126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5354" y="1587736"/>
            <a:ext cx="4233294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вредные привычки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каждый день либо помогают организму, либо постепенно его ослабляют. Таблица показывает самые понятные примеры для школьника.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поддерживают работоспособность и защиту организма, а вредные накапливают риск заболеваний. Особенно важен ежедневный режим, потому что он влияет сразу на несколько систем тела.
</a:t>
            </a:r>
            <a:endParaRPr lang="en-US" sz="1213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здоровья школьника; обобщение для урока.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163" y="1401581"/>
            <a:ext cx="2850045" cy="330141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Зрение, осанка и безопасность за компьютером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посадка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Сидеть нужно прямо, опираясь спиной на спинку стула, а ноги ставить на пол. Правильная поза уменьшает нагрузку на позвоночник, шею и плечи во время работы за компьютером.
</a:t>
            </a:r>
            <a:endParaRPr lang="en-US" sz="1177" dirty="0"/>
          </a:p>
        </p:txBody>
      </p:sp>
      <p:sp>
        <p:nvSpPr>
          <p:cNvPr id="13" name="Text 3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глазах
</a:t>
            </a:r>
            <a:pPr algn="l" indent="0" marL="0">
              <a:lnSpc>
                <a:spcPct val="100000"/>
              </a:lnSpc>
              <a:buNone/>
            </a:pPr>
            <a:r>
              <a:rPr lang="en-US" sz="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лучше держать на удобном расстоянии и работать при хорошем освещении, чтобы не перенапрягать зрение. Перерывы каждые 20–30 минут помогают глазам отдыхать и уменьшают усталость.
</a:t>
            </a:r>
            <a:endParaRPr lang="en-US" sz="1061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перерывы
</a:t>
            </a:r>
            <a:pPr algn="l" indent="0" marL="0">
              <a:lnSpc>
                <a:spcPct val="100000"/>
              </a:lnSpc>
              <a:buNone/>
            </a:pPr>
            <a:r>
              <a:rPr lang="en-US" sz="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длительной работы полезно вставать, менять положение тела и делать короткую разминку. Это улучшает кровообращение, снимает напряжение в мышцах и помогает дольше сохранять внимание.
</a:t>
            </a:r>
            <a:endParaRPr lang="en-US" sz="1024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рюкзак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на двух лямках распределяет вес равномерно и меньше перегружает спину. Если носить тяжёлые вещи в одной руке или на одном плече, риск нарушения осанки возрастает.
</a:t>
            </a:r>
            <a:endParaRPr lang="en-US" sz="117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Психическое здоровье школьника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50724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и самочувствие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Психическое здоровье видно по устойчивому настроению, интересу к делам и способности спокойно реагировать на трудности. Если состояние долго ухудшается, важно не игнорировать это и обсудить проблему со взрослыми.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0724" y="2936937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и отдых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прогулки, движение и чередование учёбы с отдыхом помогают нервной системе восстанавливаться. Когда день слишком перегружен, тревога и раздражительность накапливаются быстрее.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250040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Доверительный разговор с родителями, учителями или другими близкими людьми помогает снять напряжение и найти решение. Чувство поддержки особенно важно, когда школьник переживает конфликт, неудачу или усталость.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250040" y="2936937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тревоги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тревога, постоянная усталость, ухудшение сна и частая раздражительность — это признаки, на которые нужно обратить внимание. Они могут говорить о сильном стрессе и необходимости помощи.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школьных правилах безопасного поведения и обращении за первой помощью.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 ухудшении самочувствия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факторы риска для здоровья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повседневные условия чаще всего ослабляют организм школьника. Особенно опасны длительное сидение и нехватка сна, потому что они воздействуют каждый учебный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риски связаны не с одним событием, а с повторяющимся режимом. Если улучшить сон, движение и питание, общее влияние факторов заметно уменьшится.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урока; значения условные и используются для сравнения важности факторов, 2026.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838" y="1602394"/>
            <a:ext cx="277578" cy="317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511" y="1631169"/>
            <a:ext cx="324602" cy="2596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43740"/>
            <a:ext cx="306494" cy="24519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29859" y="3304813"/>
            <a:ext cx="201906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охранять здоровье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работники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и медсестра следят за состоянием здоровья, проводят осмотры, дают рекомендации и помогают вовремя заметить отклонения. Их работа особенно важна для профилактики и раннего выявления проблем.
</a:t>
            </a:r>
            <a:endParaRPr lang="en-US" sz="1338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организует безопасный учебный процесс, напоминает о режиме, осанке и правилах поведения. Школьные нормы помогают снизить переутомление, травмы и распространение инфекций в коллективе.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помогают соблюдать режим дня, питание, гигиену и отдых. Именно дома формируются ежедневные привычки, которые либо укрепляют здоровье, либо постепенно его ослабляют.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школьник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ребёнок тоже отвечает за своё состояние: должен мыть руки, высыпаться, двигаться и сообщать о плохом самочувствии. Личная ответственность помогает сохранить здоровье на каждый день.
</a:t>
            </a:r>
            <a:endParaRPr lang="en-US" sz="13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 — это ежедневный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не сохраняется само по себе: его поддерживают режим дня, движение, питание, сон, чистота, спокойствие и профилактика инфекций. Чем раньше подросток выработает полезные привычки, тем крепче будет его организм.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2026-06-01T11:19:49Z</dcterms:created>
  <dcterms:modified xsi:type="dcterms:W3CDTF">2026-06-01T11:19:49Z</dcterms:modified>
</cp:coreProperties>
</file>