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 и помощь при её повреждениях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 целая кожа — защита, чувствительность и здоровье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восьмиклассникам важно знать правила ухода за кожей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кожа чаще становится жирной, сильнее потеет и легче раздражается. К этому добавляются спорт, активные перемены и мелкие травмы, поэтому важно уметь ухаживать за кожей и правильно помогать ей при повреждениях.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кожи как основа её защиты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 — самый верхний слой кожи. Он постоянно обновляется и первым встречает микробы, пыль, солнечный свет и мелкие механические воздействия, помогая сохранять целостность тела.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сосуды, нервы, потовые и сальные железы. Благодаря ей кожа получает питание, чувствует прикосновение, боль, тепло и холод, а также участвует в охлаждении организма.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смягчает удары и удерживает тепло. Вместе три слоя кожи защищают внутренние органы, сохраняют влагу и помогают организму работать в безопасных условиях.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за кожей школьника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и душ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Умываться нужно утром и вечером, а после сильного потоотделения полезно принять душ. Это помогает убрать грязь, пот и лишний жир, которые раздражают кожу и создают условия для воспаления.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моют с мылом после улицы, туалета, перед едой и после контакта с животными или грязными предметами. Так снижается риск переноса микробов на лицо и в мелкие ранки.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Щадящие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тёплую воду, мягкое моющее средство и чистое полотенце. Сильное трение и очень горячая вода сушат кожу, поэтому после мытья её аккуратно промакивают, особенно в складках.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должны быть собственные полотенце и предметы ухода. Это особенно важно в школе и после спорта, когда кожа чаще соприкасается с потом, пылью и общими поверхностями.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средство помогает в обычном уходе и при небольших повреждениях кожи.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ухода за кожей и их назначение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выбирают по ситуации: для очищения, защиты, подсушивания или закрытия повреждения.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основам гигиены и первой помощи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коже и мешает ей оставаться здоровой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жёсткий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мочалка, очень горячая вода и частое применение агрессивных средств разрушают защитный слой кожи. После этого она быстрее сохнет, начинает шелушиться и становится уязвимее для раздражения.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полотенца, расчёски, бритвы и головные уборы могут переносить микробы и грибки. Пользоваться ими небезопасно, потому что кожа и волосы легко заражаются при тесном контакте.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Выдавливание и расчёсы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выдавливать прыщи грязными руками, расчёсывать укусы или срывать корочки, повреждение становится глубже. В результате увеличивается риск воспаления, инфекции и появления заметного следа.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трение одежды, сухой воздух и редкое мытьё рук тоже ухудшают состояние кожи. Даже небольшие ошибки постепенно ослабляют её защитные свойства и замедляют восстановление.
</a:t>
            </a:r>
            <a:endParaRPr lang="en-US" sz="10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повреждения чаще связаны не с редкими событиями, а с обычной активностью на переменах, уроках труда, прогулках и тренировках.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повреждений кожи у школьников
</a:t>
            </a:r>
            <a:endParaRPr lang="en-US" sz="248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травм возникает из-за повседневных ситуаций, поэтому профилактика особенно важна в школе и дома.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причин повреждений кожи у школьников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любом повреждении кожи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небольших порезах, ссадинах, ожогах и укусах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Ссадины и царапины: как действует кожа при поверхностной травме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повреждается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Ссадина обычно затрагивает только верхний слой кожи — эпидермис. Поэтому боль бывает жгучей, но повреждение чаще всего неглубокое и при правильном уходе заживает без осложнений.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ссадину промывают чистой водой, чтобы убрать песок, пыль и мелкие частицы. Если грязь оставить, она может вызвать раздражение и помешать нормальному заживлению.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повреждение закрывают сухой стерильной салфеткой, бинтом или пластырем. Так кожа меньше трётся об одежду, а риск занесения инфекции становится ниже.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 небольшие кровотечения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пореза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ране прикладывают чистую салфетку или бинт и удерживают давление 5–10 минут. Это помогает замедлить кровотечение и даёт крови свернуться.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порез на руке или ноге, конечность полезно приподнять выше уровня сердца. Так к ране поступает меньше крови, и кровотечение уменьшается.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повязка быстро промокает, края раны расходятся или видны глубокие ткани, нужна помощь взрослого и врача. То же самое касается загрязнения стеклом, металлом или землёй.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кожи и правила первой помощи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 действие жара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уберите источник ожога и прекратите контакт кожи с горячей водой, паром, пламенем или раскалённым предметом. Чем быстрее это сделать, тем меньше глубина повреждения тканей.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Охладить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Промывайте ожог прохладной проточной водой 10–20 минут. Не используйте лёд: слишком сильное охлаждение может дополнительно повредить кожу и усилить боль.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повязкой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аккуратно накройте участок чистой неплотной повязкой. Это защитит кожу от грязи, трения и случайного прикосновения, которое может вызвать воспаление.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навредить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смазывайте ожог маслом, кремом, сметаной или зубной пастой и не вскрывайте пузыри. Такие действия задерживают заживление, повышают риск инфекции и оставляют заметные рубцы.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насекомых и раздражение кожи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кожу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укуса место промывают водой с мылом, чтобы удалить загрязнения и снизить риск воспаления. Это особенно важно, если кожу уже трогали руками на улице.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Приложить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компресс через ткань уменьшает зуд, боль и отёк. Лёд прямо на кожу не кладут, чтобы не вызвать дополнительное раздражение или обморожение.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расчёсывать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Расчёсывание повреждает кожу, заносит микробы и усиливает воспаление. Если место чешется, лучше отвлечься и снова ненадолго приложить холод через чистую ткань.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реакцией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отёк, быстрое покраснение, слабость, головокружение или затруднённое дыхание могут быть признаками тяжёлой аллергии. В такой ситуации нужна помощь взрослого и врача.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9705"/>
            <a:ext cx="4039800" cy="12772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повреждения кожи нельзя лечить самостоятельно. Важно быстро заметить опасные признаки и сразу обратиться к взрослому или медицинскому работнику.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 которых нужна помощь взрослого и врача
</a:t>
            </a:r>
            <a:endParaRPr lang="en-US" sz="2423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раны, сильное кровотечение и признаки воспаления требуют немедленного обращения за помощью, потому что самостоятельные действия могут быть недостаточными и опасными.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основам первой помощи и гигиене кожи для 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 домашней и школьной аптечке
</a:t>
            </a:r>
            <a:endParaRPr lang="en-US" sz="2149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салфетки
</a:t>
            </a:r>
            <a:pPr algn="l" indent="0" marL="0">
              <a:lnSpc>
                <a:spcPct val="115000"/>
              </a:lnSpc>
              <a:buNone/>
            </a:pPr>
            <a:r>
              <a:rPr lang="en-US" sz="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закрывают небольшую рану, защищают её от пыли и уменьшают риск занесения микробов. Салфетка должна быть чистой, сухой и в неповреждённой упаковке.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и пластырь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нужен для фиксации повязки, а лейкопластырь — для защиты маленьких порезов и ссадин. Эти средства помогают сохранить чистоту повреждения и снизить трение.
</a:t>
            </a:r>
            <a:endParaRPr lang="en-US" sz="905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для кожи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обрабатывают кожу вокруг раны, чтобы уменьшить число микробов. Средство должно быть предназначено именно для наружного применения и не вызывать сильного раздражения.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 ножницы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перчатки защищают того, кто оказывает помощь, а ножницы помогают аккуратно разрезать бинт или пластырь. Инструменты должны храниться чисто и отдельно от других вещей.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средство из аптечки должно иметь целую упаковку и действующий срок годности. Просроченные или повреждённые материалы нельзя использовать, даже если они выглядят пригодными.
</a:t>
            </a:r>
            <a:endParaRPr lang="en-US" sz="8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 зависит от чистоты раны, защиты повязкой и отсутствия повторных травм. При нарушении ухода корочка легко повреждается и заживление замедляется.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заживает небольшая рана по дням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раздражение и загрязнение, тем быстрее уменьшаются боль и воспаление. Самое важное — не срывать корочку и не трогать рану руками.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первой помощи; обобщённая схема этапов заживления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инфекции в ране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674883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Покраснение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повреждения краснота становится ярче и занимает всё большую площадь, это может означать воспаление. Такой признак особенно важен, когда он сочетается с болью и отёком.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220566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Отёк и боль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отёк, пульсирующая боль и ощущение напряжения кожи часто говорят о том, что рана раздражена или в неё попали микробы. Это требует наблюдения взрослого.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736450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гной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Гной, неприятный запах и повышение температуры кожи вокруг раны — явные признаки инфекции. В такой ситуации нельзя продолжать обычный уход без медицинской оценки.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526723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самочувствие хуже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Слабость, недомогание или повышение температуры тела показывают, что воспаление может быть не только местным. Если улучшения нет 2–3 дня, нужна помощь врача.
</a:t>
            </a:r>
            <a:endParaRPr lang="en-US" sz="937" dirty="0"/>
          </a:p>
        </p:txBody>
      </p:sp>
      <p:sp>
        <p:nvSpPr>
          <p:cNvPr id="16" name="Text 6"/>
          <p:cNvSpPr txBox="1"/>
          <p:nvPr/>
        </p:nvSpPr>
        <p:spPr>
          <a:xfrm>
            <a:off x="6798022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чаще возникает, когда рану загрязняют, трогают немытыми руками или слишком рано снимают повязку. Чистота и аккуратность заметно снижают этот риск.
</a:t>
            </a:r>
            <a:endParaRPr lang="en-US" sz="9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повреждений кожи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повседневные привычки уменьшают риск загрязнения, травм и воспаления.
</a:t>
            </a:r>
            <a:endParaRPr lang="en-US" sz="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замедляют заживление кожи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Срывать корочки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Корочка защищает новый слой кожи от микробов и трения. Если её срывать, рана снова открывается, может начаться кровотечение, а след заживления становится заметнее.
</a:t>
            </a:r>
            <a:endParaRPr lang="en-US" sz="901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вату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Вата оставляет волокна в ране и затрудняет чистую обработку поверхности. Для повязки безопаснее применять стерильную салфетку или бинт, которые не крошатся и не прилипают.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Заклеивать мокрую кожу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кожа вокруг повреждения влажная, пластырь держится хуже и может вызвать раздражение. Перед закрытием ранку и кожу вокруг неё нужно аккуратно высушить.
</a:t>
            </a:r>
            <a:endParaRPr lang="en-US" sz="948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Промывать ледяной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холодная вода или лёд при ожоге могут усилить повреждение тканей. Для первой помощи нужен прохладный поток воды, а не экстремальное охлаждение.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отёк и покраснение нельзя оставлять без внимания. Если их не замечать, можно пропустить инфекцию, повторное кровотечение или образование более грубого рубца.
</a:t>
            </a:r>
            <a:endParaRPr lang="en-US" sz="918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2246" dirty="0"/>
          </a:p>
        </p:txBody>
      </p:sp>
      <p:sp>
        <p:nvSpPr>
          <p:cNvPr id="11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17939" y="1709627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кровь быстро пропитывает повязку или не останавливается после прижатия, нужна срочная помощь. Такое кровотечение может быть опасным и требует осмотра специалиста.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417939" y="231653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или большая рана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Раны с расходящимися краями, видимыми глубокими тканями или большой площадью нельзя лечить дома. Врач оценит, нужна ли обработка, повязка или другие меры.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417939" y="2923449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ожоги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лица, большой площади или ожог с пузырями требует срочного обращения к взрослому и медику. Такие повреждения особенно чувствительны к инфекции и рубцам.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417939" y="3530341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животного или химия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животного и попадание химического вещества на кожу могут вызвать тяжёлые осложнения. В этих случаях важно не откладывать помощь и сразу сообщить взрослым.
</a:t>
            </a:r>
            <a:endParaRPr lang="en-US" sz="894" dirty="0"/>
          </a:p>
        </p:txBody>
      </p:sp>
      <p:sp>
        <p:nvSpPr>
          <p:cNvPr id="16" name="Text 6"/>
          <p:cNvSpPr txBox="1"/>
          <p:nvPr/>
        </p:nvSpPr>
        <p:spPr>
          <a:xfrm>
            <a:off x="417939" y="4137230"/>
            <a:ext cx="4097813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или онемение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отёк, затруднённое дыхание, слабость и потеря чувствительности — тревожные признаки. Они указывают на риск серьёзной реакции, поэтому нужна немедленная медицинская помощь.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организм, поэтому её чистота и целостность особенно важны. Ежедневный уход, осторожность и правильная первая помощь при травмах помогают избежать инфекции, рубцов и осложнений.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кожи и первая помощь: главное 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2026-06-01T10:15:14Z</dcterms:created>
  <dcterms:modified xsi:type="dcterms:W3CDTF">2026-06-01T10:15:14Z</dcterms:modified>
</cp:coreProperties>
</file>