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романе: образ, роль и художественный смысл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романы показывают народ, историю и нравственный выбор эпохи?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литературная традиция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народа в русской литературе раскрывает жизнь страны в переломные эпохи — от крепостного права до войн и революций. В романе народ становится не фоном, а силой, которая формирует историю и авторскую оценку времени.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— это не только крестьяне, но и разные слои общества, связанные общей исторической судьбой и опытом перемен.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создается через труд, обряды, семейный уклад, массовые сцены и живую разговорную речь персонажей.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народную тему автор соединяет личную судьбу героя с жизнью страны, эпохи и исторической памяти.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«народ» в романе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коллективный герой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лиц — единый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герой в романе не сводится к одному персонажу. Он возникает из множества судеб, поступков и голосов, которые вместе выражают судьбу страны.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Сцены, в которых слышна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особенно убедителен в сценах деревни, армии, ярмарки, дороги или поля. Именно там видны движение времени, общий ритм жизни и исторический масштаб происходящего.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произведениях народ показан как нравственно сильная и терпеливая общность, способная к состраданию, труду и внутреннему достоинству.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народа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текстах подчеркнуты трагические стороны народной жизни: зависимость, бесправие, страх и разобщенность перед историческими испытаниями.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нередко сочетает уважение к народу с трезвым взглядом на его слабости, избегая упрощенной идеализации.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авторская позиция определяет, станет ли народ в романе образом надежды, боли, исторической силы или нравственного испытания.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ключевых произведениях русской литературы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народная тема развивается в разных жанрах и с разными акцентами: от исторической силы до нравственного поиска.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жанр и исторический масштаб, тем заметнее народ как активный участник событий, а не пассивный фон.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программы по литературе 11 класса; произведения, указанные в плане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народ и историческая необходимость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1812 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исторические события движутся не только решениями властей, но и общей народной волей, которая проявляется в готовности к сопротивлению.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эпизодах войны 1812 года простые люди действуют как часть национального единства. Их поведение определяется не лозунгами, а чувством правды и долга.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утверждает, что подлинный масштаб истории создают тысячи незаметных участников, чьи поступки формируют судьбу страны не меньше, чем действия полководцев.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0777" y="2128402"/>
            <a:ext cx="192150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360" y="2128402"/>
            <a:ext cx="192150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58771"/>
            <a:ext cx="244327" cy="1954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проявления народной войны в «Войне и мире»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армейских сценах народная сила раскрывается через выдержку, дисциплину и готовность переносить лишения ради защиты родной земли и общего дела.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движение показывает инициативу простых людей, для которых сопротивление становится естественным продолжением любви к родине и ответственности за нее.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огне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Москвы усиливает ощущение исторической катастрофы, но одновременно выявляет стойкость людей, не теряющих достоинства в момент разрушения привычного мира.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Тихон Щербатый, Платон Каратаев, Денисов и солдаты представляют разные грани народной личности: смелость, мудрость, человечность и верность своему делу.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изображения народа в романе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приемы помогают показать народ как живую историческую общность, а не как отвлеченное понятие.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приемов соединяет частную судьбу и историческое целое, делая народный образ многогранным и убедительным.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приемов по материалам школьного курса литературы.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просторечия, устойчивые обороты и интонации делают народную речь узнаваемой и художественно выразительной.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речевых признаков помогают создать социальный и психологический портрет героя.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Лингвостилистический анализ художественного текста; перечень языковых средств по материалам темы.
</a:t>
            </a:r>
            <a:endParaRPr lang="en-US" sz="5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образ народа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художественных средств: от исторического фона к итоговому смыслу народного образа в романе.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судьба в романе раскрывается на фоне общего исторического движения, поэтому личный выбор героя всегда соотнесен с жизнью народа, эпохи и социальной среды.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и личность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среда может поддерживать персонажа, давать ему язык, ценности и чувство принадлежности, но одновременно испытывать его на прочность и требовать нравственной зрелости.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столкновение с коллективной жизнью герой яснее понимает границы собственной свободы, а также ответственность перед другими людьми, временем и памятью.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конфликт делает образ человека объемным: он показывает не только характер, но и меру его связи с классом, историей и общими моральными нормами.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труд как основа народного мира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Жатва как ритм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поле указывает не только на тяжелую работу, но и на согласованность людей с природным циклом. В таких сценах особенно заметны привычка к труду, взаимная помощь и устойчивость деревенского уклада.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Ярмарка, праздник, привал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жизнь раскрывается в коротких остановках между трудами: на ярмарке, в дороге, у костра, во время домашнего праздника. Здесь проявляются речь, привычки, одежда и живое общение людей.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обряд, память 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обряды, похороны, свадебные приготовления и общий стол показывают, что быт в романе связан с традицией. Через эти детали автор передает не случайную сцену, а устойчивый порядок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доминанты народного образа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чаще всего проявляются не отдельно, а в одном эпизоде: труд, лишения и взаимная поддержка соединяются в единую нравственную картину.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стойкость и переживание испытаний, но образ народа остается не мрачным, а внутренне собранным и духовно целостным.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традиции изображения народа в русской прозе XIX–XX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народной судьбы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Бесправие и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жизнь нередко начинается с подчинения чужой воле: человек ограничен в правах, труде и выборе, а его существование определяется внешней силой и социальной иерархией.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450" y="181562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 разорение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нужда делает повседневность особенно жесткой. Потеря урожая, нехватка средств и распад хозяйства показывают, насколько хрупким может быть уклад простых людей.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494811" y="2749231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рекрутчина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потрясения разрывают семьи, меняют судьбы и заставляют народ жить в режиме постоянного лишения. Личная боль здесь становится частью общей исторической трагедии.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77450" y="330809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и сопротивление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самых тяжелых обстоятельствах народ сохраняет способность к труду, взаимопомощи и нравственной стойкости. Именно это придает трагедии не только остроту, но и человеческое достоинство.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Реформы, войны и революции в романе показаны через повседневные последствия: слухи, тревогу, перемещения людей, перемену привычного уклада и ощущение неустойчивости будущего.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сцены позволяют увидеть, как история входит в частную жизнь семьи: меняются работы, быт, отношения между людьми и само представление о безопасности.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реагирует не абстрактно, а конкретно — через страх, надежду, сопротивление или ожидание, поэтому крупное историческое событие становится личным опытом героя.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и исторические события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народной жизни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поле, река и изба в романе становятся больше, чем просто пейзажем: они обозначают путь, труд, дом и связь человека с общей землей и памятью поколений.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колокольный звон, костер и солдатская шинель связывают бытовую деталь с историческим смыслом. Такие образы делают народный мир узнаваемым, цельным и глубоко значимым.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разных типах романа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роль народа определяется жанром и задачей автора.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меняется от пассивного фона до движущего центра повествования: жанр задает, какую сторону народной жизни автор считает главной.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жанровых моделей русской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помогает литературе говорить о справедливости, человеческом достоинстве и цене исторических перемен, не сводя жизнь страны к событиям одного героя.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народа остается важным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народ роман сохраняет память о труде, страдании и выносливости поколений, а значит, становится частью национального самопонимания и культурной памяти.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школьного возраста тема особенно ценна тем, что учит видеть за сюжетом авторскую позицию, социальный смысл и нравственную проблематику текста.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Размышляя о народе, можно точнее понять, как в литературе соединяются личная судьба, история и общие представления о добре, долге и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романе соединяет историю, язык, память и нравственные ценности, превращаясь в главный способ показать живую связь человека с эпохой, обществом и родной культурой.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— сердце романа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2026-05-23T20:58:38Z</dcterms:created>
  <dcterms:modified xsi:type="dcterms:W3CDTF">2026-05-23T20:58:38Z</dcterms:modified>
</cp:coreProperties>
</file>