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9 класса: ключевые темы учебного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темы, доказательства и вычисления в одной системе.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9 классе геометрия связывается с алгеброй, координатами и измерениями. Здесь школьники учатся видеть отношения отрезков, работать с формулами и уверенно строить доказательства.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девятый класс особенно важен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треугольники: основа многих задач
</a:t>
            </a:r>
            <a:endParaRPr lang="en-US" sz="2719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углы равны, а стороны связаны пропорциями. Это позволяет узнавать фигуры, даже если они различаются по размеру, и сравнивать их без полного измерения.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определять высоту дерева по тени, читать масштаб на карте и находить недоступные расстояния. В таких задачах реальный объект заменяется более удобной моделью.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или меньше другой. По нему удобно находить длины сторон, высоты и расстояния в задачах с чертежами и схемами.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часто становится первым шагом к сложным геометрическим задачам. Оно сокращает число вычислений и позволяет заменить прямые измерения точными рассуждениями.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быстро установить подобие и перейти к вычислениям.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сводят задачу к пропорциям, поэтому уменьшают число прямых измерений и упрощают поиск неизвестных величин.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алгоритм работы с чертежом и пропорциями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 прямоугольном треугольнике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квадрат гипотенузы равен сумме квадратов катетов: c² = a² + b². Эта запись помогает связывать стороны и выполнять точные вычисления.
</a:t>
            </a:r>
            <a:endParaRPr lang="en-US" sz="1455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стороны, по теореме можно найти третью. Это особенно удобно в задачах, где прямое измерение невозможно или неудобно выполнить на чертеже.
</a:t>
            </a:r>
            <a:endParaRPr lang="en-US" sz="1457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часто используется для поиска диагоналей прямоугольников и расстояний на координатной плоскости. Она переводит геометрическую задачу в понятное числовое вычисление.
</a:t>
            </a:r>
            <a:endParaRPr lang="en-US" sz="133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прямоугольности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теорему применяют в обратную сторону: если выполняется равенство c² = a² + b², то треугольник является прямоугольным. Это помогает проверять ответ в задаче.
</a:t>
            </a:r>
            <a:endParaRPr lang="en-US" sz="13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теорема Пифагора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полезна в задачах на сетке, где удобно видеть прямые углы и измерять отрезки по клеткам.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теорема нужна для поиска сторон и расстояний, потому что эти ситуации встречаются в школьных задачах наиболее регулярно.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задач 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 и их элементы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дуга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 дуга — часть самой окружности между ними. По этим элементам удобно рассматривать длины, углы и взаимное расположение точек.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множество точек, которые находятся на одинаковом расстоянии от центра. Она задаёт форму круга и служит основой для многих задач на углы и отрезки.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окружности, а диаметр проходит через центр и равен двум радиусам. Эти отрезки помогают сравнивать размеры окружностей.
</a:t>
            </a:r>
            <a:endParaRPr lang="en-US" sz="1573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одну общую точку, а секущая пересекает её в двух точках. Эти линии особенно важны при изучении углов и доказательств.
</a:t>
            </a:r>
            <a:pPr algn="ctr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секущая
</a:t>
            </a:r>
            <a:endParaRPr lang="en-US" sz="11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 и их свойства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основные элементы и их роль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позволяют находить углы и отрезки без лишних измерений и удобно проверять построения.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окружности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 центре окружности и опирается на дугу. Его градусная мера равна градусной мере этой дуги, поэтому его легко вычислять по рисунку.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образован хордами и опирается на дугу окружности. Он всегда равен половине дуги, на которую опирается, что часто используют в задачах на доказательство.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хорда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 хордой связан с дугой, заключённой между ними. Это свойство помогает находить неизвестные углы, даже если на чертеже много линий.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вид угла, затем находят нужную дугу или радиус и применяют свойство центрального или вписанного угла. После этого вычисляют значение и проверяют его по рисунку.
</a:t>
            </a:r>
            <a:endParaRPr lang="en-US" sz="16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угла в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разбирать задачи с центральными и вписанными углами, особенно если на чертеже несколько хорд и дуг.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 в 9 классе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удобно находить по основанию и высоте. Если высота проведена правильно, формула S = ½ ah позволяет быстро решать задачи без лишних построений и длинных вычислений.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трапеция
</a:t>
            </a:r>
            <a:pPr algn="l" indent="0" marL="0">
              <a:lnSpc>
                <a:spcPct val="100000"/>
              </a:lnSpc>
              <a:buNone/>
            </a:pPr>
            <a:r>
              <a:rPr lang="en-US" sz="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параллелограмма и трапеции важно сначала увидеть основание и соответствующую высоту. Эти фигуры часто встречаются в составных чертежах, поэтому умение выделять нужную часть рисунка особенно полезно.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зависит только от радиуса, поэтому формула S = πr² удобна в задачах, где фигура задана одной величиной. Она часто встречается в заданиях на окружность и круговые детали.
</a:t>
            </a:r>
            <a:endParaRPr lang="en-US" sz="120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нужны не только на уроках: они помогают сравнивать фигуры, находить размеры частей рисунка и проверять, хватает ли материала для выкройки, чертежа или плана.
</a:t>
            </a:r>
            <a:endParaRPr lang="en-US" sz="12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площадей, которые чаще всего нужны
</a:t>
            </a:r>
            <a:endParaRPr lang="en-US" sz="27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из школьных задач требуют разных формул, но чаще всего приходится работать с треугольником, трапецией и кругом.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фигура встречается в составных чертежах, тем важнее знать её формулу без подсказки и быстро выбирать нужные элементы.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геометрии 9 класса; значения на диаграмме отражают учебную значимость тем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75" y="1736750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расстояние на плоскости
</a:t>
            </a:r>
            <a:endParaRPr lang="en-US" sz="3188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показывают, где именно находится точка на рисунке. По двум числам легко задать положение объекта, сравнить его с другими точками и точно перенести на клетчатую сетку.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стоят на клетках, расстояние между ними удобно находить через прямоугольный треугольник. Тогда теорема Пифагора помогает вычислить отрезок без измерения линейкой.
</a:t>
            </a:r>
            <a:endParaRPr lang="en-US" sz="1132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графики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проверять симметрию фигур и строить простые графики. По расположению точек можно увидеть, одинаково ли удалены части рисунка от оси или центра.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координатная сетка делает рисунок более точным. Она помогает описывать перемещения, сравнивать отрезки и связывать геометрию с алгебраическими вычислениями.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курса 9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нужны чаще всего при решении стандартных задач и помогают быстро выбрать нужный способ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соотношений ускоряет решение задач и снижает риск ошибки при выборе формулы.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как способ задания направления и длины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не только длину, но и направление. Поэтому он удобен там, где важно описать перемещение, смещение на плоскости или последовательность движений без лишних слов.
</a:t>
            </a:r>
            <a:endParaRPr lang="en-US" sz="1707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направление, даже если начинаются в разных местах. Это свойство помогает сравнивать перемещения и понимать, что важен не только рисунок, но и смысл.
</a:t>
            </a:r>
            <a:endParaRPr lang="en-US" sz="1619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векторы можно описывать числами, поэтому геометрия становится ближе к алгебре. Такой подход помогает считать изменения по осям и работать с чертежами точнее.
</a:t>
            </a:r>
            <a:endParaRPr lang="en-US" sz="168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развивают умение видеть движение на рисунке: куда и на сколько сместился объект. Это полезно в задачах на маршрут, перенос фигуры и описание результата построения.
</a:t>
            </a:r>
            <a:endParaRPr lang="en-US" sz="17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вызывают наибольшие трудности
</a:t>
            </a:r>
            <a:endParaRPr lang="en-US" sz="286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часто связана не с вычислениями, а с умением увидеть нужные свойства фигуры и записать решение без пропусков.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темы, где нужно соединять чертёж, свойства и доказательство; именно там чаще возникают ошибки.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учебных трудностей по темам курса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геометрии 9 класса
</a:t>
            </a:r>
            <a:endParaRPr lang="en-US" sz="317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начинаются с мелочей: неправильно подписанные вершины, перепутанный порядок букв или неточно отмеченные точки. Из-за этого далее становится трудно объяснить решение и проверить соответствие на чертеже.
</a:t>
            </a:r>
            <a:endParaRPr lang="en-US" sz="1635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признака подобия школьники иногда сравнивают не те стороны или забывают про соответствие углов. Чтобы избежать ошибки, нужно сразу записывать, какие вершины соответствуют друг другу.
</a:t>
            </a:r>
            <a:endParaRPr lang="en-US" sz="1673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путают высоту со стороной фигуры или берут не то основание. В итоге формула выглядит правильно, но ответ получается неверным, потому что выбран не тот отрезок.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окружность легко спутать центральный и вписанный углы, а в вычислениях потерять единицы измерения. Проверка по чертежу и аккуратная запись помогают заметить такую ошибку заранее.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геометрия встречается в 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 и схема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расставить мебель или понять, поместится ли шкаф, помогают простые геометрические идеи. План комнаты показывает длины стен, углы и расстояния, а значит, позволяет заранее представить результат и избежать лишних ошибок при ремонте.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маршрут и масштаб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использует геометрию каждый день: на карте важно понимать масштаб, направление и расстояние между объектами. По этим же принципам строят маршруты на схеме города, когда нужно быстро найти путь без лишних поворотов.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экран и чертёж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информатике геометрия тоже незаметно присутствует вокруг нас. Диагональ экрана, чертёж детали, изображение на сетке и модель объекта требуют точных измерений, а значит, умения работать с формами и координатами.
</a:t>
            </a:r>
            <a:endParaRPr lang="en-US" sz="11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9 класса — это язык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курс учит видеть фигуры, доказывать свойства и уверенно считать. Подобие, окружность, площади, координаты и векторы помогают не только решать задачи, но и понимать мир вокруг точнее.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2026-06-03T11:49:19Z</dcterms:created>
  <dcterms:modified xsi:type="dcterms:W3CDTF">2026-06-03T11:49:19Z</dcterms:modified>
</cp:coreProperties>
</file>