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7025" y="2476113"/>
            <a:ext cx="4815900" cy="31792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73045" y="1392068"/>
            <a:ext cx="8445909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мейоз и его роль в природе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873045" y="3389672"/>
            <a:ext cx="4073440" cy="1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Мейоз — процесс образования четырёх уникальных гаплоидных клеток из одной диплоидной, жизненно важный для размножения.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1873045" y="5451988"/>
            <a:ext cx="4260339" cy="169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4040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4719" y="2225169"/>
            <a:ext cx="6522721" cy="3605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изучения мейоза в биологии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695342" y="2491632"/>
            <a:ext cx="3733200" cy="31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Мейоз объясняет, как формируются половые клетки и почему потомки отличаются друг от друга. Он помогает понять наследственные болезни и эволюцию организмов.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4020" y="2225041"/>
            <a:ext cx="3232353" cy="36055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17754" y="2939393"/>
            <a:ext cx="2900517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Мейоз — это двухфазный процесс деления клетки, приводящий к образованию четырёх гаплоидных клеток из одной диплоидной. Он состоит из мейоза I и мейоза II, каждая с характерными фазами.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424514" y="2939393"/>
            <a:ext cx="2900400" cy="24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Каждую стадию сопровождают изменения хромосом и клеточных структур, что обеспечивает уменьшение числа хромосом и генетическую вариативность в потомстве.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и основные этапы мейоза
</a:t>
            </a:r>
            <a:endParaRPr lang="en-US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Сравнение: мейоз и митоз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Мейоз образует четыре клетки с гаплоидным набором хромосом, а митоз — две идентичные диплоидные клетки, поддерживая стабильность клеточного состава.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52978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Мейоз происходит только в половых клетках и способствует наследственной изменчивости, тогда как митоз обеспечивает рост и восстановление тканей.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381135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разнообразие, возникающее в результате мейоза, важно для адаптации организмов, а митоз сохраняет целостность и стабильность генома.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923249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делений различается: мейоз включает два последовательных деления, митоз — одно, что отражает их разные биологические функции.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хромосом до и после мейоза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хромосомного набора вдвое предотвращает удвоение хромосом при оплодотворении, поддерживая стабильность вида.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Мейоз гарантирует, что при слиянии гамет число хромосом остаётся постоянным, обеспечивая генетическую стабильность человека.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 генетике человека, биологические учебники, 2024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8392" y="2367705"/>
            <a:ext cx="3017230" cy="35513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09883" y="2939393"/>
            <a:ext cx="2900517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этапе мейоза гомологичные хромосомы образуют пары — биваленты — и происходит обмен генетической информацией через кроссинговер. Этот процесс увеличивает генетическое разнообразие.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816643" y="2939393"/>
            <a:ext cx="2900517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биваленты разделяются, и формируются две клетки с гаплоидным числом хромосом, каждая содержащая по две хроматиды, что уменьшает хромосомный набор вдвое.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69534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Мейоз I: редукционное деление
</a:t>
            </a:r>
            <a:endParaRPr lang="en-US" sz="2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2178213"/>
            <a:ext cx="5237100" cy="17900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2238" y="2182425"/>
            <a:ext cx="5237100" cy="179002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901287" y="4448800"/>
            <a:ext cx="47850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8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Конденсация и спаривание хромосом
</a:t>
            </a:r>
            <a:pPr algn="l" indent="0" marL="0">
              <a:lnSpc>
                <a:spcPct val="100000"/>
              </a:lnSpc>
              <a:buNone/>
            </a:pPr>
            <a:r>
              <a:rPr lang="en-US" sz="14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2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этой фазе хромосомы уплотняются и становятся видимыми в микроскоп. Гомологичные хромосомы соединяются в биваленты, готовясь к обмену генетическим материалом.
</a:t>
            </a:r>
            <a:endParaRPr lang="en-US" sz="1488" dirty="0"/>
          </a:p>
        </p:txBody>
      </p:sp>
      <p:sp>
        <p:nvSpPr>
          <p:cNvPr id="10" name="Text 2"/>
          <p:cNvSpPr txBox="1"/>
          <p:nvPr/>
        </p:nvSpPr>
        <p:spPr>
          <a:xfrm>
            <a:off x="6548275" y="4448800"/>
            <a:ext cx="47850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2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Кроссинговер и формирование веретена деления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4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2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Происходит перекрёстный обмен участками ДНК — кроссинговер, увеличивающий вариативность. Центриоли отходят к полюсам, формируется веретено, обеспечивающее правильное распределение хромосом.
</a:t>
            </a:r>
            <a:endParaRPr lang="en-US" sz="1442" dirty="0"/>
          </a:p>
        </p:txBody>
      </p:sp>
      <p:sp>
        <p:nvSpPr>
          <p:cNvPr id="11" name="Text 3"/>
          <p:cNvSpPr txBox="1"/>
          <p:nvPr/>
        </p:nvSpPr>
        <p:spPr>
          <a:xfrm>
            <a:off x="688000" y="1027375"/>
            <a:ext cx="108639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Профаза I: ключевые процессы
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431" y="2225041"/>
            <a:ext cx="3355591" cy="36055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75136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Метафаза I и анафаза I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547427" y="2400301"/>
            <a:ext cx="32823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бивалентов во время метафазы I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Биваленты выстраиваются вдоль экватора клетки, прикрепляясь к нитям веретена деления, что обеспечивает правильное распределение хромосом на следующем этапе.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8372671" y="2400301"/>
            <a:ext cx="32823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гомологичных хромосом в анафазе I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анафазе I гомологичные хромосомы расходятся к разным полюсам клетки, уменьшая хромосомный набор в дочерних клетках вдвое и повышая генетическое разнообразие.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394" y="2311552"/>
            <a:ext cx="4267200" cy="331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74384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Телофаза I и интеркинез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695325" y="2612025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первого деления формируются две гаплоидные клетки, каждая состоит из хромосом с двумя сестринскими хроматидами. Ядерная оболочка частично восстанавливается, подготавливая клетки к следующему этапу.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797100" y="2607674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Интеркинез — это пауза между мейозом I и II, во время которой клетки не удваивают ДНК, что важно для снижения хромосомного количества к мейозу II.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4020" y="2225041"/>
            <a:ext cx="3232353" cy="36055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17754" y="2939393"/>
            <a:ext cx="2900517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мейозе II, похожем на митоз, каждая из двух гаплоидных клеток делится вновь, при этом сестринские хроматиды расходятся к противоположным полюсам.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424514" y="2939393"/>
            <a:ext cx="2900400" cy="24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образуются четыре гаплоидные клетки — гаметы, каждая содержит уникальный набор генетической информации, что обеспечивает разнообразие потомства.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Мейоз II: эквационное деление
</a:t>
            </a:r>
            <a:endParaRPr lang="en-US" sz="2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фаз мейоза
</a:t>
            </a:r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стадий мейотического деления клеток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394" y="2311552"/>
            <a:ext cx="4267200" cy="331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74384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Кроссинговер: источник генетического разнообразия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695325" y="2612025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профазе I кроссинговер обеспечивает обмен участками ДНК между гомологичными хромосомами, создавая уникальные комбинации генов. Это важный механизм, увеличивающий вариабельность потомства.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797100" y="2607674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кроссинговеру потомки получают новые генетические сочетания, что способствует адаптации видов к изменяющимся условиям и увеличивает шансы выживания в природе.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394" y="2311552"/>
            <a:ext cx="4267200" cy="331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74384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мейоза в половом размножении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695325" y="2612025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Мейоз формирует половые клетки — сперматозоиды и яйцеклетки у животных, а также споры у растений, предотвращая удвоение числа хромосом при оплодотворении и сохраняя генетическую стабильность.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797100" y="2607674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процесс обеспечивает генетическую уникальность потомков, что является основой эволюции и важным фактором для разнообразия и выживания биологических видов на планете.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7478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Мейоз у разных организмов: животные, растения, грибы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83967" y="2617500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животных мейоз происходит в процессе образования гамет, обычно начинаясь в период полового созревания и обеспечивая половое размножение.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37100" y="2619346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растениях мейоз приводит к образованию спор, которые затем дают начало гаметофитному поколению, отличному от спорофита по набору хромосом.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362759" y="2618943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грибов мейоз происходит при формировании спор в специализированных репродуктивных структурах, обеспечивая разнообразие в жизненном цикле и адаптацию к среде.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88271" y="2400298"/>
            <a:ext cx="5225131" cy="24742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59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отличия: митоз vs. мейоз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17754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характеристик процессов деления клеток в организме.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 поддерживает стабильность клеток, а мейоз формирует генетически разнообразные гаметы для размножения.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86631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учебники по клеточному делению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475" y="2078428"/>
            <a:ext cx="3397500" cy="27372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1200" y="2078378"/>
            <a:ext cx="3397500" cy="27372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49800" y="2078378"/>
            <a:ext cx="3397500" cy="273724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95350" y="1027375"/>
            <a:ext cx="107982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мейоза и генетические патологии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797900" y="5030850"/>
            <a:ext cx="3296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7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Синдром Дауна — результат анеуплоидии
</a:t>
            </a:r>
            <a:pPr algn="l" indent="0" marL="0">
              <a:lnSpc>
                <a:spcPct val="100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ошибке разделения 21-й хромосомы возникает трисомия, приводящая к синдрому Дауна. Это наиболее распространенная генетическая патология, связанная с мейозом, проявляющаяся умственными и физическими особенностями.
</a:t>
            </a:r>
            <a:endParaRPr lang="en-US" sz="977" dirty="0"/>
          </a:p>
        </p:txBody>
      </p:sp>
      <p:sp>
        <p:nvSpPr>
          <p:cNvPr id="12" name="Text 3"/>
          <p:cNvSpPr txBox="1"/>
          <p:nvPr/>
        </p:nvSpPr>
        <p:spPr>
          <a:xfrm>
            <a:off x="4446175" y="5030863"/>
            <a:ext cx="3296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4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Синдром Клайнфельтера: лишняя Х-хромосома
</a:t>
            </a:r>
            <a:pPr algn="l" indent="0" marL="0">
              <a:lnSpc>
                <a:spcPct val="100000"/>
              </a:lnSpc>
              <a:buNone/>
            </a:pPr>
            <a:r>
              <a:rPr lang="en-US" sz="10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анеуплоидии XXY наблюдается этот синдром. Мужчины с ним имеют специфические черты развития и могут испытывать бесплодие. Риск его увеличивается с возрастом матери.
</a:t>
            </a:r>
            <a:endParaRPr lang="en-US" sz="1084" dirty="0"/>
          </a:p>
        </p:txBody>
      </p:sp>
      <p:sp>
        <p:nvSpPr>
          <p:cNvPr id="13" name="Text 4"/>
          <p:cNvSpPr txBox="1"/>
          <p:nvPr/>
        </p:nvSpPr>
        <p:spPr>
          <a:xfrm>
            <a:off x="8094450" y="5030850"/>
            <a:ext cx="3296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8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Синдром Шерешевского-Тернера: недостающая Х-хромосома
</a:t>
            </a:r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Синдром возникает, если у девочек отсутствует одна Х-хромосома (X0). Проявляется низким ростом и другими физическими особенностями. Причина — нарушения распределения хромосом во время мейоза.
</a:t>
            </a:r>
            <a:endParaRPr lang="en-US" sz="92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755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и эволюционное значение мейоза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83359" y="2942039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Мейоз способствует разнообразию генетических комбинаций в популяциях, что повышает шансы выживания организмов в переменчивых условиях среды.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528190" y="2939393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рекомбинация через кроссинговер увеличивает эволюционный потенциал видов, помогая формироваться новым адаптивным признакам.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363366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мейозу виды могут быстро реагировать на экологические вызовы, что поддерживает стабильность и динамику экосистем.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394" y="2311552"/>
            <a:ext cx="4267200" cy="331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74384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Мейоз в современной биологии и биотехнологиях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695325" y="2612025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мейоза используются в диагностике наследственных болезней и генетическом консультировании, что помогает предотвратить многие патологии.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797100" y="2607674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селекции растений и животных знание процессов мейоза способствует созданию новых сортов и пород с улучшенными свойствами и устойчивостью к стрессам.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2178213"/>
            <a:ext cx="5237100" cy="17900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2238" y="2182425"/>
            <a:ext cx="5237100" cy="179002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901287" y="4448800"/>
            <a:ext cx="47850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2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кроссинговера Томасом Морганом
</a:t>
            </a:r>
            <a:pPr algn="l" indent="0" marL="0">
              <a:lnSpc>
                <a:spcPct val="100000"/>
              </a:lnSpc>
              <a:buNone/>
            </a:pPr>
            <a:r>
              <a:rPr lang="en-US" sz="14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2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1910 году биолог Томас Морган впервые доказал существование кроссинговера, наблюдая за изменениями признаков у плодовых мушек, что стало основой для понимания генетической рекомбинации.
</a:t>
            </a:r>
            <a:endParaRPr lang="en-US" sz="1442" dirty="0"/>
          </a:p>
        </p:txBody>
      </p:sp>
      <p:sp>
        <p:nvSpPr>
          <p:cNvPr id="10" name="Text 2"/>
          <p:cNvSpPr txBox="1"/>
          <p:nvPr/>
        </p:nvSpPr>
        <p:spPr>
          <a:xfrm>
            <a:off x="6548275" y="4448800"/>
            <a:ext cx="47850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2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кроссинговера и различные особенности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4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2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человека кроссинговер происходит 1–3 раза на хромосому, а частота ошибок мейоза выше при формировании яйцеклеток. У растений фазы мейоза могут длиться дольше и иметь свои особенности.
</a:t>
            </a:r>
            <a:endParaRPr lang="en-US" sz="1442" dirty="0"/>
          </a:p>
        </p:txBody>
      </p:sp>
      <p:sp>
        <p:nvSpPr>
          <p:cNvPr id="11" name="Text 3"/>
          <p:cNvSpPr txBox="1"/>
          <p:nvPr/>
        </p:nvSpPr>
        <p:spPr>
          <a:xfrm>
            <a:off x="688000" y="1027375"/>
            <a:ext cx="108639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мейозе
</a:t>
            </a:r>
            <a:endParaRPr lang="en-US" sz="2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6650" y="4537943"/>
            <a:ext cx="6696900" cy="18442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57850" y="1339350"/>
            <a:ext cx="6595200" cy="17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мейоза в поддержании жизни и развитии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2757850" y="3393826"/>
            <a:ext cx="6595200" cy="10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Мейоз обеспечивает стабильность генетического материала и разнообразие потомства, что имеет фундаментальное значение для биологии, медицины и эволюции всех живых организмов.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2026-05-09T08:04:59Z</dcterms:created>
  <dcterms:modified xsi:type="dcterms:W3CDTF">2026-05-09T08:04:59Z</dcterms:modified>
</cp:coreProperties>
</file>