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jpe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Хордовые: общая характеристика и ключевые темы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хордой, нервной трубкой и жаберными щелями, важные для природы и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и эволюции хордовых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хордовые появились около 530 миллионов лет назад в кембрийский период. Их эволюция привела к появлению позвоночных, освоивших воду и сушу, что способствовало развитию разнообразных современных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и строение хордовых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хорды, у хордовых есть спинная нервная трубка, которая развивается в центральную нервную систему, и жаберные щели, играющие роль в дыхании или формировании органов.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 них присутствует хвост за анальным отверстием, который служит для движения или равновесия, объединяя группы внутри типа морфологическими признаками.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хордовые на определённой стадии развития имеют хорду — упругий осевой стержень, поддерживающий тело и обеспечивающий форму и 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хорды и её биологическая функция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представляет собой прочный и гибкий стержень, расположенный под нервной трубкой вдоль тела; она выполняет опорную функцию и облегчает движение животных.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хорда сохраняется лишь на ранних эмбриональных стадиях, заменяясь позвоночным столбом, в то время как у других групп она может сохраняться на всю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нервной системы хордовых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трубка — основа ЦНС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хордовых формируется из спинной нервной трубки, которая расположена над хордой и служит источником для головного и спинного мозга. Она обеспечивает обработку информации и координацию.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развитие мозга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головного и спинного мозга обеспечивает сложные движения, восприятие окружающего мира и быстрые реакции, что выгодно отличает хордовых от других животных типов.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щели: строение и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— парные отверстия на боковой поверхности глотки, появляющиеся у всех хордовых в эмбриональном развитии и служащие для фильтрации или дыхания.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хордовых, таких как рыбы, жаберные щели сохраняются во взрослой стадии и используются для газообмена с окружающей средой через жабры.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наземных позвоночных жаберные щели присутствуют только в эмбрионе и преобразуются в структуры головы и шеи, например, уха или щитовидной железы.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жаберные щели свидетельствуют о единстве типа и служат важным признаком эволюционного происхождения всех хордовых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539" y="1779938"/>
            <a:ext cx="575777" cy="6580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Классификация: подтипы хордовых и их отличия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(Туникаты)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беспозвоночные, приспособленные к неподвижному образу жизни взрослой стадии, с организмом, защищённым оболочкой, и хордой только у личинок.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(Ланцетники)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морские животные, сохраняющие хорду и нервную трубку на протяжении всей жизни, ведущие полузарытый образ жизни и фильтрующие пищу.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(Вертебраты)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 с развитием позвоночника, который заменяет хрящевую или хордальную структуру, включая рыбы, амфибий, рептилий, птиц и млекопитающих.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Оболочники: строение и образ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Асцидии: морские фильтраторы с прикреплённым образом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Асцидии обитают на морском дне, прикрепляясь к камням или водорослям. Личинки обладают хордой, но взрослые особи утрачивают её и фильтруют воду с помощью сифонов, питаясь микроорганизмами.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признаков у взрослых оболочников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взрослостью у оболочников происходит значительная потеря подвижности и упрощение строения. Хорда и нервная система редуцируются, что отражает их приспособление к прикреплённой жизни.
</a:t>
            </a:r>
            <a:endParaRPr lang="en-US" sz="12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Бесчерепные: ланцетник как пример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сохраняет хорду и нервную трубку на протяжении всей жизни, что позволяет ему эффективно двигаться и обеспечивать фильтрационный тип питания. Это помогает ему обитать на морском дне.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зарывается в донные отложения, фильтруя воду для пищи. Его примитивное строение близко к общим предкам хордовых, что ценится для изучения эволюции данного типа.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537" y="1408718"/>
            <a:ext cx="2020500" cy="1953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8469" y="1408718"/>
            <a:ext cx="2020500" cy="195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325" y="1408718"/>
            <a:ext cx="2020500" cy="195341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84925" y="1408718"/>
            <a:ext cx="2020500" cy="195341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5037" y="411950"/>
            <a:ext cx="84339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Позвоночные: разнообразие классов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5862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первые позвоночные обитатели водной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характеризуются наличием позвоночника, развитых жабр и разнообразных плавников. Они занимают разные водные экосистемы — от морей до пресных рек — и демонстрируют многообразие форм.
</a:t>
            </a:r>
            <a:endParaRPr lang="en-US" sz="927" dirty="0"/>
          </a:p>
        </p:txBody>
      </p:sp>
      <p:sp>
        <p:nvSpPr>
          <p:cNvPr id="18" name="Text 3"/>
          <p:cNvSpPr txBox="1"/>
          <p:nvPr/>
        </p:nvSpPr>
        <p:spPr>
          <a:xfrm>
            <a:off x="699848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млекопитающие: вершины эволюции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приобрели полёт, облегчённый полым скелетом и перьями. Млекопитающие развили активное теплообеспечение и развитую нервную систему, что дало им высокую адаптивность и сложное поведение.
</a:t>
            </a:r>
            <a:endParaRPr lang="en-US" sz="921" dirty="0"/>
          </a:p>
        </p:txBody>
      </p:sp>
      <p:sp>
        <p:nvSpPr>
          <p:cNvPr id="19" name="Text 4"/>
          <p:cNvSpPr txBox="1"/>
          <p:nvPr/>
        </p:nvSpPr>
        <p:spPr>
          <a:xfrm>
            <a:off x="48624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Рептилии: первые наземные позвоночные с кожей из чешуи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освоили сушу, защитившись от высыхания через роговые чешуи. Они откладывают яйца с плотной оболочкой, что позволяет независимость от водных источников для размножения.
</a:t>
            </a:r>
            <a:endParaRPr lang="en-US" sz="924" dirty="0"/>
          </a:p>
        </p:txBody>
      </p:sp>
      <p:sp>
        <p:nvSpPr>
          <p:cNvPr id="20" name="Text 5"/>
          <p:cNvSpPr txBox="1"/>
          <p:nvPr/>
        </p:nvSpPr>
        <p:spPr>
          <a:xfrm>
            <a:off x="2734939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адаптация к жизни на суше и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ведут двоякий образ жизни — в воде и на суше. Их тонкая кожа участвует в дыхании, а жизненный цикл включает метаморфоз от личинки к взрослой особи.
</a:t>
            </a:r>
            <a:endParaRPr lang="en-US" sz="10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741984"/>
            <a:ext cx="4225529" cy="183282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подтипов хордовых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оболочников, бесчерепных и позвоночных по среде обитания, наличию позвоночника, сохранению хорды и образу жизни. Позвоночные представляют наиболее развитые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специализация и разнообразие форм присущи позвоночным, что обеспечило их широкое освоение различных экосистем.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«Современная зоология»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 хордовых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животные обитают в разнообразных средах: морские и пресноводные рыбы занимают водные пространства, обеспечивая экосистемы богатством видов и функциональной ролью.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амфибии, рептилии и млекопитающие приспособились к разным климатическим условиям, а птицы заняли воздушное пространство, освоив полёт и миграцию на большие расстояния.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позвоночных: сравнение по классам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занимают лидирующее место по числу видов, что отражает их разнообразие и природу водных экосистем. Птицы и рептилии имеют схожее видовое разнообразие, обеспечивая экосистемы землями и воздухом.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богатом видовом составе рыб и значимости адаптаций у воздушных и наземных позвоночных, что формирует биосферу планеты.
</a:t>
            </a:r>
            <a:endParaRPr lang="en-US" sz="1202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хордовых в экосистемах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занимают ключевые позиции в пищевых цепях, регулируя численность популяций других организмов и обеспечивая устойчивость экологических сообществ.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распространению семян и опылению, поддерживая плодородие экосистем и взаимоотношения между видами.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Звери-хищники и травоядные балансируют биоценозы, контролируя виды, влияющие на здоровье и разнообразие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у водных и наземных хордовых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рыб и амфибий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жабры и плавники для передвижения и дыхания под водой. Амфибии обладают влажной кожей, необходимой для газообмена и жизни во влажных условиях. Эти приспособления обеспечивают выживание в водной и влажной среде.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птиц и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перьями, облегчённым скелетом и дышат через воздушные мешки, что позволяет летать. Млекопитающие покрыты волосами и имеют сложную зубную систему для питания разнообразной пищей.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продуктов животного происхождения поступает от позвоночных, что подчёркивает их важность в питании и сельском хозяйстве.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трех четвертей потребляемых людьми животного белка получают именно от позвоночных, включая рыбу, мясо и молочные продукты.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хордовых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уязвимости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дикой природе осталось менее 600 амурских тигров из-за браконьерства и потери ареала. Это крупнейший подвид тигра, нуждающийся в международной охране и восстановлении среды обитания.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северный носорог на грани исчезновения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Осталось всего два представителя белого северного носорога в природе. Спасение вида возможно только с помощью репродуктивных технологий и строгой охраны в заповедниках.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морской свиньи вакаиты
</a:t>
            </a:r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десяти особей вакаиты остаётся из-за загрязнения вод и рыболовных сетей. Этот вид морских млекопитающих считается самым редким, нуждающимся в экстренных мерах защиты.
</a:t>
            </a:r>
            <a:endParaRPr lang="en-US" sz="10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хордовых к экстремальным условиям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горбатых китов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Горбатые киты ежегодно преодолевают тысячи километров между холодными кормовыми зонами и тёплыми местами размножения, адаптируясь к изменениям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полёта рыбы-летяги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Рыба-летяга использует увеличенные грудные плавники, чтобы скользить над водой на расстояния до 50 метров, избегая хищников и экономя энергию при миграциях.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африканской жабы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жаба зарывается в сухую землю и впадает в состояние спячки, чтобы пережить засуху, восстанавливая активность только при возвращении влаги.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хордовых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Китовая акула — самый крупный представитель рыб, достигающий длины 18 метров, питается планктоном посредством фильтрации. Колибри является уникальной птицей, способной летать в обратном направлении благодаря быстрым и точным движениям крыльев.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 — единственное млекопитающее с активным полётом, используя эхолокацию для ориентации в темноте. Самый мелкий позвоночный — лягушка Paedophryne amauensis, её длина всего 7,7 миллиметров.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хордовых для природы и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играют незаменимую роль в поддержании экологического баланса и развитии цивилизации, их сохранение обеспечивает стабильность и процветание жизни на Земле.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2026-05-09T02:32:31Z</dcterms:created>
  <dcterms:modified xsi:type="dcterms:W3CDTF">2026-05-09T02:32:31Z</dcterms:modified>
</cp:coreProperties>
</file>