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астрофизических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свету узнать природу Вселенной?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объекты слишком далеки для прямого изучения, поэтому астрономы анализируют приходящий сигнал: его поток, спектр и изменения во времени. Именно эти признаки позволяют восстановить температуру, состав, движение, размеры и этап эволюции объекта.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астрономия опирается на косвенные измерения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5648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96569" y="1440450"/>
            <a:ext cx="197925" cy="2262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и окна наблюдений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Радиоволны проходят сквозь пыль и открывают холодный газ, молекулярные облака, пульсары и скрытые области Галактики. Этот диапазон особенно важен там, где оптический свет сильно ослаблен межзвёздной средой.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излучение помогает увидеть пыль, протозвёзды и области звездообразования, которые почти не заметны в видимом свете. Оно особенно ценно для изучения удалённых и скрытых объектов.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диапазон остаётся самым привычным окном наблюдений: через него изучают звёзды, планеты, туманности и галактики. Большая часть школьных астрономических наблюдений основана именно на этом участке спектра.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 рентген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диапазоны связаны с очень горячими и энергичными процессами: вспышками, аккрецией, ударными волнами и остатками сверхновых. Для их регистрации обычно нужны космические обсерватории.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Гамма-диапазон раскрывает самые экстремальные явления во Вселенной: мощные вспышки, джеты и активные ядра галактик. Такой сигнал несёт сведения о процессах с огромной энергией и высокой плотностью.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учебного курса по астрофизике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каждый диапазон излучения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связывает диапазоны не только с длиной волны, но и с типом физических процессов. Чем выше энергия излучения, тем более экстремальные объекты обычно его создают.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 дополняют друг друга: один и тот же объект может выглядеть по-разному, раскрывая скрытые свойства в нескольких окнах наблюдений.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телескоп собирает свет большими зеркалами и усиливает слабые сигналы чувствительными приёмниками. Чтобы компенсировать атмосферное «дрожание», применяют адаптивную оптику, которая постоянно уточняет форму изображения и повышает его чёткость.
</a:t>
            </a:r>
            <a:endParaRPr lang="en-US" sz="80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обсерватории: борьба с атмосферой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работает вне атмосферы, поэтому получает более стабильные и резкие данные. Это особенно важно для инфракрасных, ультрафиолетовых и рентгеновских наблюдений, где земная атмосфера либо мешает, либо почти полностью закрывает сигнал.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самое тихое окно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 радионаблюдения чаще ведут с поверхности Земли, потому что там проще строить крупные установки. А для Hubble, James Webb и Chandra главное преимущество — доступ к диапазонам, которые невозможно полноценно изучать с земли.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 — разные инструменты
</a:t>
            </a:r>
            <a:endParaRPr lang="en-US" sz="1378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на Земле и в космосе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1618"/>
            <a:ext cx="4063200" cy="20676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«видят» разные стороны Вселенной. Ограничения каждого типа определяют, где его лучше применять и почему одних наблюдений всегда недостаточно.
</a:t>
            </a:r>
            <a:pPr algn="l" indent="0" marL="0">
              <a:lnSpc>
                <a:spcPct val="150000"/>
              </a:lnSpc>
              <a:buNone/>
            </a:pPr>
            <a:r>
              <a:rPr lang="en-US" sz="13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телескопа решает свою задачу: от наблюдения холодной пыли до регистрации самых энергичных процессов. Полная картина возникает только при сочетании разных диапазонов.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крупные наземные обсерватории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телескопов и их 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Фотометрия: измерение яркости и ее изменений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фотометрия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фиксирует поток излучения и сравнивает яркость одного и того же объекта в разные моменты. Это позволяет не только заметить переменность, но и количественно описать амплитуду изменений.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блеска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серии измерений строят кривую блеска — график яркости во времени. Именно он помогает обнаруживать транзиты экзопланет, затмения в двойных системах и вспышки, которые трудно уловить одним наблюдением.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фотометрия требует очень высокой чувствительности: иногда важно уловить изменения на уровне тысячных долей звездной величины. Такая точность делает заметными слабые, но физически значимые колебания света.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 свету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фотометрическим данным оценивают период вращения, наличие пятен на поверхности звезды и некоторые параметры светила. Световая кривая становится источником сведений о строении объекта и его активности.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пример по фотометрии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блеска как источник открытия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график может отразить разные физические события: периодичность, краткое затмение или резкую вспышку. В астрономии важна не только форма сигнала, но и его повторяемость.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яркости несут информацию о динамике системы. Кривая блеска помогает отличить регулярный процесс от редкого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 химический состав небесных тел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как отпечаток вещества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разлагает свет на длины волн и показывает линии поглощения и излучения. Каждому элементу соответствуют свои линии, поэтому спектр работает как «отпечаток» химического состава.
</a:t>
            </a:r>
            <a:endParaRPr lang="en-US" sz="943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сравнение
</a:t>
            </a:r>
            <a:pPr algn="l" indent="0" marL="0">
              <a:lnSpc>
                <a:spcPct val="150000"/>
              </a:lnSpc>
              <a:buNone/>
            </a:pPr>
            <a:r>
              <a:rPr lang="en-US" sz="9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Наблюдаемый спектр всегда сопоставляют с эталонными линиями, полученными в лаборатории. Такой подход позволяет надёжно выделить водород, гелий, натрий, кальций, железо и другие элементы.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плотность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ширине и форме линий судят о температуре, плотности и давлении в излучающей среде. Эти параметры помогают понять, в каких условиях находится вещество звезды, туманности или галактики.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Доплеру
</a:t>
            </a:r>
            <a:pPr algn="l" indent="0" marL="0">
              <a:lnSpc>
                <a:spcPct val="150000"/>
              </a:lnSpc>
              <a:buNone/>
            </a:pPr>
            <a:r>
              <a:rPr lang="en-US" sz="9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линий к красной или синей области связано с движением объекта относительно наблюдателя. Так измеряют скорость удаления или приближения и уточняют кинематику космических систем.
</a:t>
            </a:r>
            <a:endParaRPr lang="en-US" sz="974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астрономия
</a:t>
            </a:r>
            <a:pPr algn="l" indent="0" marL="0">
              <a:lnSpc>
                <a:spcPct val="150000"/>
              </a:lnSpc>
              <a:buNone/>
            </a:pPr>
            <a:r>
              <a:rPr lang="en-US" sz="9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задач особенно важны линии наиболее распространённых элементов и простые примеры смещения спектра. На них удобно показывать, как из рисунка спектра получают физические выводы.
</a:t>
            </a:r>
            <a:endParaRPr lang="en-US" sz="9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спектр превращается в физические выводы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анализа показывает, как наблюдение света становится научным результатом.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объем измерений сделал астрометрию основой современной 3D-карты Галактики и расстояний до миллионов звезд.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млрд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 вошли в каталог Gaia DR3, что резко повысило точность картирования Млечного Пути.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Gaia Data Release 3 (2022)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парсека: 1 pc = 1/параллакс (″)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и расстояние до звезды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точен для ближайших звезд: чем меньше угол, тем труднее измерение, но тем дальше расположен объект.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 позволяет напрямую переводить угловое смещение в расстояние по формуле парсека.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Радиоастрономия началась с обнаружения космического радиоизлучения, что открыло новый способ изучать Вселенную вне видимого света.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1960–1990-е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радиотелескопов и интерферометрии резко улучшило разрешение, позволив детально исследовать пульсары, молекулярные облака и активные ядра галактик.
</a:t>
            </a:r>
            <a:endParaRPr lang="en-US" sz="1385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 ALMA и Event Horizon Telescope объединили антенны по всему миру и вывели точность радионаблюдений на новый уровень.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радиоастрономия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повышают четкость астрономических изображений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оптика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быстро измеряет и компенсирует искажения, вызванные турбулентностью атмосферы. Благодаря этому наземный телескоп получает более резкое изображение звезды или планеты почти в реальном времени.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телескопов работают как единый инструмент, а их сигналы объединяются с высокой точностью. Такой подход позволяет различать очень мелкие детали у далеких и компактных объектов.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угловое разрешение, тем надежнее можно изучать структуру галактик, протопланетных дисков и областей возле черных дыр, где детали играют решающую роль.
</a:t>
            </a:r>
            <a:endParaRPr lang="en-US" sz="10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6625"/>
            <a:ext cx="4063200" cy="17776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неэлектромагнитные сигналы дают доступ к объектам и процессам, которые трудно изучать обычной оптикой.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сигналы расширяют наблюдательную астрономию за пределы света, но каждый метод имеет свои физические пределы.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материалы по нейтринной, гравитационно-волновой и космико-лучевой астрономии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вне видимого света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научному выводу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обработки данных в современной астрономии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компьютерное моделирование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звезд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проследить, как звезда меняется от формирования до поздних стадий жизни. Это особенно полезно там, где наблюдать процесс целиком невозможно из-за огромных временных масштабов.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 газ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описывают, как гравитация, движение газа и ударные волны формируют структуру галактик, туманностей и аккреционных дисков. Так проверяют разные сценарии развития объектов.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уравнения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используют механнику, гидродинамику, термодинамику и перенос излучения. Благодаря этому вычислительный эксперимент опирается не на догадку, а на законы физики.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наблюдений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расчет совпадает с данными телескопов, гипотеза усиливается; если нет, модель пересматривают. Поэтому моделирование дополняет наблюдение, а не заменяет его.
</a:t>
            </a:r>
            <a:endParaRPr lang="en-US" sz="11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методам астрофизических исследований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по типу получаемой информации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астрономии дают не один ответ, а разные фрагменты картины: от состава и движения до проверки физических сценариев.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полезен не отдельный метод, а их сочетание: только вместе они дают полное описание объекта.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современной астрофизики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83525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
</a:t>
            </a:r>
            <a:pPr algn="l" indent="0" marL="0">
              <a:lnSpc>
                <a:spcPct val="15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 спектроскопия позволили открыть первые экзопланеты у обычных звезд и доказали, что планетные системы очень распространены.
</a:t>
            </a:r>
            <a:endParaRPr lang="en-US" sz="1218" dirty="0"/>
          </a:p>
        </p:txBody>
      </p:sp>
      <p:sp>
        <p:nvSpPr>
          <p:cNvPr id="12" name="Text 3"/>
          <p:cNvSpPr txBox="1"/>
          <p:nvPr/>
        </p:nvSpPr>
        <p:spPr>
          <a:xfrm>
            <a:off x="2113600" y="9351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
</a:t>
            </a:r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гравитационных волн подтвердило предсказания общей теории относительности и открыло новый канал наблюдения Вселенной.
</a:t>
            </a:r>
            <a:endParaRPr lang="en-US" sz="1229" dirty="0"/>
          </a:p>
        </p:txBody>
      </p:sp>
      <p:sp>
        <p:nvSpPr>
          <p:cNvPr id="13" name="Text 4"/>
          <p:cNvSpPr txBox="1"/>
          <p:nvPr/>
        </p:nvSpPr>
        <p:spPr>
          <a:xfrm>
            <a:off x="3498450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2017
</a:t>
            </a:r>
            <a:pPr algn="l" indent="0" marL="0">
              <a:lnSpc>
                <a:spcPct val="15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Интерферометрия радиотелескопов дала первое изображение тени черной дыры M87*, что стало ярким примером объединенной работы многих обсерваторий.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4863650" y="9351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
</a:t>
            </a:r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Gaia DR3 уточнил координаты и движения огромного числа звезд, улучшив представления о строении Млечного Пути.
</a:t>
            </a:r>
            <a:endParaRPr lang="en-US" sz="1229" dirty="0"/>
          </a:p>
        </p:txBody>
      </p:sp>
      <p:sp>
        <p:nvSpPr>
          <p:cNvPr id="15" name="Text 6"/>
          <p:cNvSpPr txBox="1"/>
          <p:nvPr/>
        </p:nvSpPr>
        <p:spPr>
          <a:xfrm>
            <a:off x="6261100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2022–н. в.
</a:t>
            </a:r>
            <a:pPr algn="l" indent="0" marL="0">
              <a:lnSpc>
                <a:spcPct val="15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Webb исследует ранние галактики, звездные роддома и атмосферные слои экзопланет, расширяя знания о первых этапах эволюции Вселенной.
</a:t>
            </a:r>
            <a:endParaRPr lang="en-US" sz="11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прибор не может рассказать обо Вселенной всё. Только сочетание разных методов — от фотометрии и спектроскопии до радионаблюдений и моделирования — превращает разрозненные сигналы в научную картину.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Астрофизика собирает Вселенную по частям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2026-05-29T18:08:35Z</dcterms:created>
  <dcterms:modified xsi:type="dcterms:W3CDTF">2026-05-29T18:08:35Z</dcterms:modified>
</cp:coreProperties>
</file>