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век Римской республики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кормила Рим, республика стала по-настоящему сильной.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почему это развивалось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«Золотой век» — это время роста, порядка и накопленного опыта. В Италии сельское хозяйство особенно развивалось в Лации и Кампании, где мягкий климат и удобные земли помогали людям.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 темы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был труд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укреплялась не только победами в войнах, но и повседневным трудом на земле. Урожай должен был кормить города, войско и тех, кто работал не в поле.
</a:t>
            </a:r>
            <a:endParaRPr lang="en-US" sz="960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росло значение полей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стало важным, потому что население росло, а хлеб и масло требовались всё чаще. Без устойчивого сельского хозяйства Рим не мог бы поддерживать порядок и снабжение.
</a:t>
            </a:r>
            <a:endParaRPr lang="en-US" sz="960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дополняло земледелие: животные давали мясо, молоко, шерсть и силу для работы. От пастбищ и ухода за стадом зависела надёжность всего хозяйства.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хозяйственный круг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 сезонные работы связывали год в единую систему. Пахота, жатва, хранение урожая и уход за скотом создавали богатство и делали жизнь более устойчивой.
</a:t>
            </a:r>
            <a:endParaRPr lang="en-US" sz="10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Италии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помогал земледелию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зима и долгое тёплое лето давали достаточно времени для посева, роста и сбора урожая. Это особенно помогало выращивать зерно, виноград и оливы.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 служили естественной защитой для поселений и полей. На возвышенностях было легче наблюдать за окрестностями и уберечь хозяйство от внезапных набегов или наводнений.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была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ручьи снабжали людей и животных водой. Они также помогали переносить влагу на поля и поддерживать сады, особенно в жаркие месяцы.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земли — разные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почвы позволяли по-разному использовать землю: на одних участках сеяли хлеб, на других разводили сады или пасли скот. Поэтому хозяйство было разнообразным и гибким.
</a:t>
            </a:r>
            <a:endParaRPr lang="en-US" sz="11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простого хозяйства к организованному
</a:t>
            </a:r>
            <a:endParaRPr lang="en-US" sz="205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римляне вели небольшое семейное хозяйство: обрабатывали землю для собственного стола и использовали всё, что могли вырастить рядом с домом.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регулярной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поля стали постоянными, а труд — более регулярным. Люди начали заранее думать о посеве, уходе за посевами и будущем урожае.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ограждения, амбары и запасы зерна. Это помогло защищать имущество и переживать неурожай, не начиная хозяйство заново каждый сезон.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цикл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стало планироваться на весь год. Весенние, летние, осенние и зимние работы распределялись заранее, а труд семьи приобретал устойчивый порядок.
</a:t>
            </a:r>
            <a:endParaRPr lang="en-US" sz="9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земледелие стало необходимым
</a:t>
            </a:r>
            <a:endParaRPr lang="en-US" sz="2168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кормить больше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городов росло, и людям требовалось больше хлеба, овощей и масла. Земля должна была давать достаточно пищи не только для одной семьи, но и для многих жителей.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Снабжение войска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тоже нужны были запасы еды и фуража. Чем сильнее становился Рим, тем важнее было иметь надёжные поля и стада рядом с городами и дорогами.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и торговцы не выращивали пищу сами, поэтому зависели от сельских районов. Без стабильных поставок ремёсла и обмен в городе развивались бы медленнее.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в трудные времена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скотоводство помогали переживать трудные годы. Если один вид продукции подводил, другой мог частично компенсировать потери и сохранить жизнь общины.
</a:t>
            </a:r>
            <a:endParaRPr lang="en-US" sz="11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развивалось скотоводство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 давал людям пищу и сырьё для одежды. Мясо, молоко и шерсть были нужны каждый день, поэтому разведение животных стало важной частью хозяйства.
</a:t>
            </a:r>
            <a:endParaRPr lang="en-US" sz="1065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Быки и другие тягловые животные помогали в поле и при перевозке грузов. Без их силы пахать тяжёлую землю и возить припасы было бы намного труднее.
</a:t>
            </a:r>
            <a:endParaRPr lang="en-US" sz="1117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бедных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и козы могли пастись там, где земля была беднее и каменистее. Это позволяло использовать участки, не подходившие для зерна, и получать пользу почти от любой местности.
</a:t>
            </a:r>
            <a:endParaRPr lang="en-US" sz="1034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Навоз возвращал земле питательные вещества. Поэтому скотоводство не только давало продукты, но и поддерживало плодородие полей, связывая два вида хозяйства в одно целое.
</a:t>
            </a:r>
            <a:endParaRPr lang="en-US" sz="10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владения и труд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земля и труд распределялись между разными участниками римского хозяйства.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было владение, тем чаще использовался несвободный труд; в мелких хозяйствах опорой оставалась семья.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 устроен римский двор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части хозяйства и смену сезонных работ в течение года.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орудия делали обработку земли, жатву и хранение урожая намного надежнее.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орудия помогали римлянам работать на поле и сохранять хлеб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приёма помогали земле не терять силы и поддерживали урожай из года в год.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античного земледелия в Римской республике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приёма помогали земле не терять силы.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культуры римских полей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сельскому хозяйству Римской республики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хозяйстве важны были не только зерновые, но и культуры, которые давали масло, вино и более надёжный запас пищи.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стояли зерновые, но ценились и садовые культуры: они расширяли питание и давали продукты для хранения и торговли.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сельском хозяйстве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опирались на ручьи, колодцы и цистерны, потому что вода была нужна не только людям, но и посевам, скоту и домашним работам каждый день.
</a:t>
            </a:r>
            <a:endParaRPr lang="en-US" sz="960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на лето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Дождевая вода особенно ценилась на сухих участках. Её собирали заранее, чтобы пережить жару и не остаться без полива в самое трудное время.
</a:t>
            </a:r>
            <a:endParaRPr lang="en-US" sz="960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каналы и арыки помогали направлять воду туда, где она была нужнее всего. Это облегчало уход за огородами и садами рядом с домом.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воды нельзя было сохранить урожай и здоровье животных. Поэтому её берегли, распределяли осторожно и старались использовать как можно разумнее.
</a:t>
            </a:r>
            <a:endParaRPr lang="en-US" sz="9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сельских работ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календарю сельских работ в Древнем Риме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год в Риме был строго связан с погодой: каждое дело имело своё время, и пропуск одного этапа мог повлиять на весь урожай.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распределялись равномерно по году: хозяйство не замирало, а постоянно перестраивалось под сезон и потребности семьи.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было устроено скотоводство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 основе описания пастбищного скотоводства в Римской республике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и уход за животными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Заготовка корма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заготавливали ещё до холодов: сушили траву, складывали солому и берегли зерно. Это позволяло пережить зиму, когда пастбища беднели и животным требовался точный расчёт.
</a:t>
            </a:r>
            <a:endParaRPr lang="en-US" sz="1033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выгул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Выпас организовывали по местам и времени, чтобы стадо не съедало всю траву сразу. Такой порядок защищал пастбища и сохранял корм на дольше.
</a:t>
            </a:r>
            <a:endParaRPr lang="en-US" sz="1104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уход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животными следили ежедневно: проверяли здоровье, защищали от хищников и жары, не допускали потерь. Для пастуха это была постоянная и ответственная работа.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экономия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особенно ценили каждый мешок корма и каждую связку сена. Ошибка в расчёте могла ослабить стадо и уменьшить пользу от него для хозяйства.
</a:t>
            </a:r>
            <a:endParaRPr lang="en-US" sz="11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Каких животных ценили больше всего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Быков выбирали прежде всего за силу и выносливость. Они тянули плуг, повозки и тяжёлую поклажу, поэтому без них было трудно обработать большое поле.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приносили шерсть, мясо и молоко. Их можно было содержать на сравнительно бедных пастбищах, а шерсть использовали для одежды и тёплых покрывал.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 ценили за неприхотливость и способность кормиться там, где другой скот долго не выдерживал. Они были полезны в бедных и горных местах.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Свиньи давали много мяса и быстро нагуливали вес. Их держали там, где было достаточно корма, особенно рядом с лесом и хозяйственными дворами.
</a:t>
            </a:r>
            <a:endParaRPr lang="en-US" sz="11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круг земли и скота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взаимосвязь земледелия и скотоводства в римском хозяйстве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 социальная роль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связывало деревню, рынок и государство: разные хозяйства выполняли разные, но одинаково важные задачи.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работала земля, тем устойчивее были города, армия и обмен товарами. Сельское хозяйство поддерживало всю римскую систему.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социально-экономической роли сельского хозяйства в Риме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Рима начиналась с земли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скотоводство стали опорой Рима, потому что давали пищу, сырьё и порядок в жизни. Природа помогала, труд был организован, а знания накапливались поколениями.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2026-07-26T10:29:32Z</dcterms:created>
  <dcterms:modified xsi:type="dcterms:W3CDTF">2026-07-26T10:29:32Z</dcterms:modified>
</cp:coreProperties>
</file>