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Апухтин. «Солдатская песня о Севастополе»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подвиге, памяти и любви к Отечеству.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Севастопольская оборона в истории и литературе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Севастополя стала символом мужества в Крымской войне. Почти год город держал осаду, а в литературе XIX века этот подвиг воспринимался как пример народного единства и стойкости.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Апухтин: краткие сведения о поэте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Николаевич Апухтин жил в 1840–1893 годах и принадлежал к поколению поэтов второй половины XIX века.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звучат темы любви, памяти, судьбы человека и России; для них характерны музыкальность и ясный ритм.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военной теме в «Солдатской песне о Севастополе» показывает интерес поэта к исторической памяти и образу защитника Отечества.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солдатской песни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опирается на простую, запоминающуюся речь и звучит так, будто её поют сами участники событий.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и мерный ход речи делают текст песенным, легко узнаваемым и эмоционально убедительным.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Мужественные интонации, военная лексика и ощущение похода передают атмосферу боя и солдатской жизни.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помогает показать не одного героя, а целый круг защитников, связанных товариществом, долгом и общей памятью.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события помогают понять, на каком реальном фоне возникло произведение.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и оборона Севастополя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опирается на реальное событие и показывает, как оно стало символом национальной стойкости.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Крымской войны и обороны Севастополя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воинского подвига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в тексте связан не с победным парадом, а с тихой стойкостью простого солдата, который остаётся верным своему долгу и товарищам.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показан как ежедневная готовность держаться до конца, защищая город, родных и всю страну, даже когда силы на исходе.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подчёркивает, что настоящая сила человека видна не в громких словах, а в верности общему делу и выдержке в трудный час.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Севастополя в поэме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стал крепостью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Севастополь в поэме воспринимается не просто как место на карте, а как военный рубеж. Его стены, бастионы и укрепления напоминают о постоянной готовности к обороне и о цене каждого прожитого дня.
</a:t>
            </a:r>
            <a:endParaRPr lang="en-US" sz="98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часть судьбы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простор рядом с городом усиливает ощущение открытого, но уязвимого пространства. Море соединяется с образом Севастополя-крепости и делает картину одновременно величественной и тревожной.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защитниках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военными деталями ощущается память о людях, которые стояли на защите города. Следы боёв, оружие и разрушения не только показывают историю, но и напоминают о мужестве тех, кто не отступил.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голос солдата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Говорящий в тексте похож на простого участника событий, поэтому его речь звучит доверительно и естественно. Читатель слышит не наблюдателя, а человека, который всё пережил сам.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голосе соединяются усталость, гордость и скорбь. Благодаря этому военная тема перестаёт быть отвлечённой и становится личной историей живого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близость к солдатскому взгляду делает стихотворение убедительным. Через простую интонацию раскрываются опасность, потеря и верность Родине.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лирический герой не украшает события, а передаёт их как память о тяжёлом, но важном испытании для защитников города и всей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произведения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исторического воспоминания к нравственному выводу о подвиге.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тексте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мерный ритм делают стихотворение похожим на песню. Благодаря этому текст легко запоминается и звучит как живой солдатский рассказ.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простые эпитеты усиливают чувство тревоги, гордости и скорби. Они помогают передать напряжение боя и внутреннее волнение говорящего.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лексика соединяется со словами о памяти, чести и Родине. Такое сочетание делает исторический сюжет ярким, точным и эмоционально значимым.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мотивы поддерживают центральный образ защитников Севастополя и усиливают звучание памяти о них.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центры — героизм и память; остальные темы раскрывают их и делают образ войны более человечным.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текста А. Н. Апухтина «Солдатская песня о Севастополе»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соединение делает песню одновременно торжественной и трагической, поэтому она звучит особенно эмоционально и убедительно.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эмоционального строя стихотворения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чувства особенно заметны в тексте: гордость и скорбь.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традициями патриотической литературы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Апухтин продолжает традицию стихов, где воинский подвиг показан как служение Отечеству. Историческое событие в таком тексте приобретает нравственный смысл и становится примером для читателя.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 и важны мотивы чести, долга и памяти о героях. Эти темы помогают увидеть в защитниках Севастополя не только участников войны, но и людей высокой внутренней ответственности.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опирается на представление о народном единстве. Солдатский голос звучит как голос многих, поэтому личное переживание соединяется с общим чувством страны и армии.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Патриотическая литература учит не прославлять войну, а помнить цену подвига. Именно поэтому текст Апухтина воспринимается как художественный и одновременно нравственный урок.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языковые особенности помогают передать живой голос солдата, песенную интонацию и историческую конкретность.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ритм и образ в «Солдатской песне о Севастополе»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речь, повтор и военные детали делают произведение звучным, выразительным и тесно связанным с реальными событиями обороны Севастополя.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над языком текста А. Н. Апухтина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273" y="1986438"/>
            <a:ext cx="3423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важно для школьного изучения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увидеть, как литература отражает события Крымской войны и обороны Севастополя, превращая исторический факт в запоминающийся художественный образ.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поэтической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песни легко заметить, как ритм, повтор и простая речь создают особую интонацию и помогают почувствовать настроение произведения.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чувствах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сочетание гордости, скорби и уважения к погибшим, а значит, развивает внимательное и вдумчивое чтение.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восьмиклассников важно увидеть, что литература может не только рассказывать о прошлом, но и воспитывать ответственность, память и уважение к подвигу.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символы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моря связан с Севастополем как морской крепостью: он напоминает о рубеже обороны, о широте пространства и о трудной, напряжённой военной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Крепость, солдат, знамя и память образуют единый смысловой ряд: защита города, личный подвиг и сохранение исторической правды о героях.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от спокойного воспоминания о городе текст постепенно переходит к трагическому переживанию военных событий.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нарастают к кульминации подвига, а затем смягчаются скорбью и памятью, что усиливает нравственный смысл произведения.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композиция стихотворения А. Н. Апухтина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 при чтении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услышать песенный ритм: он делает стихотворение похожим на живую солдатскую песню и помогает передать общность чувств, а не только личное переживание говорящего.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обратить внимание на простоту речи и короткие, выразительные слова. Благодаря этому текст легко воспринимается и кажется особенно искренним, как рассказ очевидца событий.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Севастополя соединяет мужество и память о потерях. Именно этот контраст делает произведение сильным: оно говорит о подвиге, не скрывая его трагической цены.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соединение превращает военное событие в художественный образ стойкости, братства и уважения к защитникам города.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линии объединяют текст: история, песня и память.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 урока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«Солдатская песня о Севастополе» показывает, как историческое событие становится в поэзии живой памятью о подвиге. Апухтин соединяет патриотизм, песенную интонацию и человеческую скорбь, создавая сильный образ защитников Отечества.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2026-05-22T17:12:26Z</dcterms:created>
  <dcterms:modified xsi:type="dcterms:W3CDTF">2026-05-22T17:12:26Z</dcterms:modified>
</cp:coreProperties>
</file>