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действие, которое происходит сейчас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время действия сейчас, временных ситуаций и ближайших планов.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6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часто встречается в диалогах, текстах и заданиях по картинкам. Оно помогает точно описывать действие в момент речи, временные изменения и ближайшие планы, а ещё не путать его с Present Simple в чтении и 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форма: основная модель предложения
</a:t>
            </a:r>
            <a:endParaRPr lang="en-US" sz="2238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модели: подлежащее + am/is/are + глагол с окончанием -ing. Эта структура показывает, что действие ещё продолжается и не завершено в момент речи.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to be
</a:t>
            </a:r>
            <a:pPr algn="l" indent="0" marL="0">
              <a:lnSpc>
                <a:spcPct val="115000"/>
              </a:lnSpc>
              <a:buNone/>
            </a:pPr>
            <a:r>
              <a:rPr lang="en-US" sz="5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местоимением I употребляется am, с he, she, it — is, а с you, we, they — are. Форма to be зависит только от подлежащего и не меняется по смыслу действия.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am reading. He is playing. They are studying. Во всех случаях окончание -ing помогает увидеть длительность процесса и отличить его от обычного, повторяющегося действия.
</a:t>
            </a:r>
            <a:endParaRPr lang="en-US" sz="941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Am, is, are — обязательная часть Present Continuous. Без этой формы предложение будет неполным, поэтому сначала нужно выбрать to be, а потом добавить смысловой глагол с -ing.
</a:t>
            </a:r>
            <a:endParaRPr lang="en-US" sz="9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to be в Present Continuous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зависит только от подлежащего. Это основа утвердительных предложений в Present Continuous.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Present Continuous сначала выбирают правильную форму am, is или are, затем добавляют глагол с окончанием -ing.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форма: действие не происходит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ставится not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добавлением not после am, is или are: am not, is not, are not. Так предложение показывает, что действие сейчас не выполняется или временно не происходит.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письменных упражнениях часто используются сокращения: isn’t и aren’t. Они делают предложение короче, но смысл остаётся тем же: действие отсутствует в данный момент.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isn’t sleeping. We aren’t waiting. I am not playing. Во всех примерах видно, что событие не происходит сейчас, хотя ситуация может измениться позже.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помогает сообщить не только о полном отсутствии действия, но и о временной паузе. Именно поэтому она так часто встречается в обычных школьных диалогах.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в Present Continuous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вопросе и логику краткого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 описании картинки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ученик пишет, и действие видно прямо сейчас. Рука движется, взгляд направлен на задание, а само дело ещё не закончено. Для такого изображения хорошо подходит Present Continuous, потому что оно описывает процесс, а не результат.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площадка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играет в футбол, девочка бежит, а рядом кто-то наблюдает за матчем. Движение и активность делают сцену живой. Здесь важно показать, что действие происходит в данный момент, поэтому подойдёт форма с am, is или are.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ужинает за столом: кто-то наливает чай, кто-то разговаривает, кто-то ест. Это не постоянный факт, а конкретный момент жизни. Present Continuous помогает описать такую ситуацию точно и естественно.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и Present Simple: главное различие
</a:t>
            </a:r>
            <a:endParaRPr lang="en-US" sz="229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часто переводятся похоже, но используются по-разному. Важно смотреть не только на перевод, но и на смысл действия и слова-подсказки.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связано с моментом речи или временным периодом, выбирают Present Continuous; для привычек, фактов и расписаний обычно нужен Present Simple.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материалу урока английского языка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017" y="1963455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404" y="2675505"/>
            <a:ext cx="32805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0067" y="3385530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404" y="4096568"/>
            <a:ext cx="32805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Present Continuous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прямое указание на действие в момент речи. Если в предложении есть now, нужно особенно внимательно проверить, идёт ли процесс прямо сейчас.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now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подчёркивает, что действие происходит именно в этот момент. Оно часто встречается в коротких диалогах и помогает быстро выбрать Present Continuous.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moment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показывает текущую ситуацию, которая может длиться недолго. Она не говорит о привычке, а указывает на временное состояние или процесс.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/ this week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today и this week могут обозначать ограниченный период времени. Они не всегда значат постоянное действие, поэтому полезно смотреть на общий смысл предложения.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days / still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days и still помогают понять, что ситуация продолжается сейчас. Они часто показывают временные изменения, а не обычную привычку или постоянный факт.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ситуации и изменения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описывает не только действие в эту секунду. Оно подходит и для временной ситуации, которая длится сейчас, но не считается постоянной частью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am studying for a test. She is living with her aunt. We are learning new words this week. Во всех примерах речь идёт о временном периоде.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показать процесс изменения: The weather is getting warmer. The students are becoming more confident. Здесь важно, что результат развивается постепенно.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ограничена временем и сейчас находится в процессе, Present Continuous звучит естественно. Именно поэтому оно часто встречается в описании текущих жизненных обстоятельств.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состояния, которые обычно не употребляются в Continuous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чаще обозначают состояние, чувство или мнение, поэтому обычно стоят в Present Simple.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описывают не процесс, а отношение, знание или ощущение, поэтому Continuous для них обычно не подходит.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Present Continuous для 6 класса; общеупотребительная грамматика английского языка.
</a:t>
            </a:r>
            <a:endParaRPr lang="en-US" sz="6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когда значение меняется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как 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think значит «размышлять», а не «считать», глагол может стоять в Continuous: I am thinking about the test. Здесь видно сам процесс обдумывания, а не постоянное мнение.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как 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She is having lunch глагол have не означает «иметь». Он показывает действие — приём пищи, которое происходит сейчас и ограничено по 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менять грамматическое поведение в зависимости от смысла. Поэтому важно читать всё предложение целиком и определять, состояние это или действие.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как 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seeing a doctor употребляется, когда речь идёт о запланированной встрече или приёме. В этом случае see описывает действие, а не обычное зрительное восприятие.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Present Continuous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времени по смыслу ситуации: сейчас, временно или по плану.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 be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am, is или are и пишут He playing. Без этого элемента предложение не строится в Present Continuous, потому что именно форма to be связывает подлежащее с действием.
</a:t>
            </a:r>
            <a:endParaRPr lang="en-US" sz="940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пишут неправильную форму глагола: I am work. В этом времени смысл действия передаётся через V-ing, поэтому нужна форма working, playing, reading и так далее.
</a:t>
            </a:r>
            <a:endParaRPr lang="en-US" sz="97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использовать Present Continuous там, где нужна привычка или факт. Например, при описании обычных действий лучше сказать Present Simple, а не подменять его формой с -ing.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pPr algn="l" indent="0" marL="0">
              <a:lnSpc>
                <a:spcPct val="115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иногда строят неверно: Are he working? Правильно сначала ставить am/is/are, затем подлежащее и только потом глагол с -ing: Is he working?
</a:t>
            </a:r>
            <a:endParaRPr lang="en-US" sz="11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написания -ing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13" y="1663618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e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инфинитив оканчивается на -e, эта буква часто не сохраняется перед окончанием: write — writing, make — making. Так форма становится короче и соответствует правилам написания.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313" y="26411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Согласная удваивается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односложных глаголах с ударением на последнем слоге конечная согласная часто удваивается: run — running, sit — sitting. Это помогает сохранить правильное звучание слова.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13" y="3618607"/>
            <a:ext cx="6496366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ie пишется y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глаголов сочетание ie меняется на y: lie — lying. Такое написание нужно запомнить отдельно, потому что оно часто встречается в школьных упражнениях.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маркеры времени в школьных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помогают быстро узнать время даже без перевода всего предложения и особенно полезны в заданиях по картинкам и коротким диалогам.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и right now — самые прямые сигналы действия в момент речи; today и this week чаще указывают на временной отрезок, а не на привычку.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школьных заданий по теме Present Continuous.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для ближайшего будущего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уже обсуждён или согласован заранее. Использование Present Continuous подчёркивает, что действие не случайное и не находится под вопросом.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meeting grandma tomorrow — встреча назначена. Время рядом с будущим событием обычно указывает на заранее решённую договорённость.
</a:t>
            </a:r>
            <a:endParaRPr lang="en-US" sz="893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неделя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flying to London next Monday. Здесь форма Present Continuous передаёт уже намеченный маршрут или событие, которое ожидается в ближайшее 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в трёх формах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основа времени остаётся одной и той же, а меняются только частица not и порядок слов в вопросе.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изменить форму, не нужно менять смысловой глагол: достаточно перестроить порядок слов и добавить not в отрицании.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Present Continuous для 6 класса; учебные примеры грамматики английского языка.
</a:t>
            </a:r>
            <a:endParaRPr lang="en-US" sz="6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проверить правильность предложения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to be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am, is или are. Если этой формы нет, предложение почти наверняка не оформлено как Present Continuous и требует исправления.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посмотрите на глагол: он должен стоять с -ing. Форма без этого окончания не показывает длительное действие и нарушает структуру времени.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задайте вопрос: это действие сейчас, временная ситуация или ближайший план? Если речь о привычке, факте или расписании, чаще нужен Present Simple.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Present Continuous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помогает говорить о действии в процессе, временной ситуации и ближайшем плане. Если помнить формулу am/is/are + V-ing, легко строить правильные предложения и отличать это время от Present Simple.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2026-05-31T03:21:38Z</dcterms:created>
  <dcterms:modified xsi:type="dcterms:W3CDTF">2026-05-31T03:21:38Z</dcterms:modified>
</cp:coreProperties>
</file>