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8: Праздники осенью и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и зимние праздники Германии: даты, символы, традиции и слова.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 жизнь школьников и семей в Германии, Австрии и Швейцарии. Через праздники легко запоминать новую лексику, описывать традиции и читать короткие тексты о культуре и повседневной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праздники на уроке немецкого?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праздники: старт праздничного сезона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октября — Halloween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надевают костюмы, вырезают тыквы и собирают сладости. Праздник особенно заметен в городах и открывает сезон вечерних огней и праздничных украшений.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осень — ярмарки и шествия
</a:t>
            </a:r>
            <a:pPr algn="r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и городах проходят фонарные шествия, местные праздники и первые приготовления к зиме. В это время особенно важны свет, угощения и совместные мероприятия.
</a:t>
            </a:r>
            <a:endParaRPr lang="en-US" sz="1207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ноября — Sankt Martin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день связывают с историей о доброте и помощи другим. Дети идут с фонариками, поют песни и участвуют в праздничных шествиях.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Sankt Martin — 11 ноября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смысл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напоминает о человеке, который разделил свой плащ с бедным. Поэтому его смысл связан с добротой, вниманием и готовностью помогать другим людям.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 и угощения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и городах дети делают фонарики и идут в шествии вечером. После этого часто угощают Martinsgans, булочками и сладкой выпечкой.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праздников по месяцам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временной шкале хорошо видно, как праздники концентрируются к концу года.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— самый насыщенный месяц: именно тогда подряд идут несколько главных традиций.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дат из плана урока: 31.10, 11.11, 1–24.12, 6.12, 24–26.12, 31.12, 6.01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Halloween в немецкоязычных странах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Süßes oder Saures встречается в разговорной речи и в учебных текстах. Она помогает запомнить слова о лакомствах, угощении и коротких праздничных диалогах.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октября дети переодеваются и создают яркие образы. Это делает праздник особенно заметным в городах и помогает отработать лексику про внешний вид и одежду.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Тыквы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Тыква стала главным символом Halloween: её вырезают, украшают и ставят у дома или в школе. Такой образ легко узнаётся и хорошо подходит для описания праздника.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Halloween не заменяет немецкие праздники, а существует рядом с ними. Поэтому важно сравнивать его с Sankt Martin и зимними традициями, а не рассматривать отдельно.
</a:t>
            </a:r>
            <a:pPr algn="ctr" indent="0" marL="0">
              <a:lnSpc>
                <a:spcPct val="100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 местными традициями
</a:t>
            </a:r>
            <a:endParaRPr lang="en-US" sz="10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0391" y="1479875"/>
            <a:ext cx="3517319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зимние праздники и их признаки
</a:t>
            </a:r>
            <a:endParaRPr lang="en-US" sz="3172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даты, символы и привычные традиции самых важных праздников зимнего сезона.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сосредоточено больше всего традиций, поэтому именно он становится центром зимнего праздничного цикла.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плана урока и общеизвестных календарных дат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Advent начинается за четыре воскресенья до Рождества и означает время ожидания. В это время дома и классы украшают, а настроение становится спокойнее и торжественнее.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— Adventskranz с четырьмя свечами и Adventskalender с 24 окошками. Они помогают каждый день приближаться к Рождеству и следить за временем до праздника.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важны слова warten, anzünden, schmücken и Vorfreude. Эти глаголы удобно использовать в коротких рассказах о семейных и школьных традициях.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Адвент и ожидание Рождества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Nikolaus — 6 декабря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на 6 декабря Nikolaus приносит подарки в ботинки или сапоги послушным детям. Эта традиция связана с памятью о епископе Николае, который помогал бедным и детям.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дарят шоколад, мандарины, орехи и маленькие сюрпризы. В рассказе о празднике легко использовать слова обувь, подарок, угощение и добрая традиция.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подготовка к Weihnachten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традиций от начала Advent до рождественских дней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560750" y="1924650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25. Dezember: первый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день Рождества — официальный выходной. Его проводят спокойно: с родственниками, у праздничного стола и с пожеланием Frohe Weihnachten.
</a:t>
            </a:r>
            <a:endParaRPr lang="en-US" sz="1276" dirty="0"/>
          </a:p>
        </p:txBody>
      </p:sp>
      <p:sp>
        <p:nvSpPr>
          <p:cNvPr id="8" name="Text 2"/>
          <p:cNvSpPr txBox="1"/>
          <p:nvPr/>
        </p:nvSpPr>
        <p:spPr>
          <a:xfrm>
            <a:off x="3270825" y="18075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24. Dezember: Heiligabend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семьи украшают ёлку, собираются за ужином и ждут подарков. Во многих домах звучат песни, загораются свечи, а подарки лежат под деревом.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70825" y="36341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26. Dezember: второй праздник
</a:t>
            </a:r>
            <a:pPr algn="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второй день Рождества продолжаются визиты и семейные встречи. Праздник завершается в тёплой, спокойной атмосфере, среди огней, звёзд и колокольчиков.
</a:t>
            </a:r>
            <a:endParaRPr lang="en-US" sz="1389" dirty="0"/>
          </a:p>
        </p:txBody>
      </p:sp>
      <p:sp>
        <p:nvSpPr>
          <p:cNvPr id="10" name="Text 4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Weihnachten — 24. bis 26. Dezember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улицы и рождественское настроение
</a:t>
            </a:r>
            <a:endParaRPr lang="en-US" sz="2613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которая светится вечером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центральная площадь наполняется огнями, музыкой и запахом сладостей. У палаток стоят люди с горячими напитками, а рядом сверкают гирлянды и украшенная ёлка. Такой пейзаж легко узнать по словам der Markt, das Licht и der Duft.
</a:t>
            </a:r>
            <a:endParaRPr lang="en-US" sz="103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угощения и маленькие подарки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 продают Lebkuchen, gebrannte Mandeln, игрушки и сувениры. Дети рассматривают украшения, а взрослые покупают подарки и согреваются напитками. Всё вокруг создаёт ощущение ожидания праздника и помогает запомнить лексику по теме Weihnachten.
</a:t>
            </a:r>
            <a:endParaRPr lang="en-US" sz="103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в центре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 идти снег, ярмарка выглядит особенно уютно. На катке слышен смех, рядом играют музыканты, а на витринах мерцают огни. Это не только место покупок, но и важная часть городской зимней традиции.
</a:t>
            </a:r>
            <a:endParaRPr lang="en-US" sz="11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символов праздников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мотивы повторяются в течение всего сезона, а какие характерны только для отдельных праздников.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семья и подарки образуют главный смысловой центр темы. Остальные символы уточняют, к какому празднику относится каждый обряд.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материалу урока 8; тематическая классификация символов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декабря
</a:t>
            </a:r>
            <a:pPr algn="ctr" indent="0" marL="0">
              <a:lnSpc>
                <a:spcPct val="100000"/>
              </a:lnSpc>
              <a:buNone/>
            </a:pPr>
            <a:r>
              <a:rPr lang="en-US" sz="3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немецкоязычных странах называют Silvester.
</a:t>
            </a:r>
            <a:endParaRPr lang="en-US" sz="693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день завершает праздничный сезон: вечером встречаются с семьёй и друзьями, считают секунды до полуночи и желают друг другу Guten Rutsch ins neue Jahr.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Календарная традиция в немецкоязычных странах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7731" y="1479875"/>
            <a:ext cx="4222639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даты для запоминания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повторить даты, действия и ключевые слова по теме урока.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идут почти без паузы от конца октября до начала января. Это показывает, что осенне-зимний период особенно насыщен праздниками.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календарь урока 8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дети чаще остаются дома, поэтому особенно привычными становятся настольные игры, совместные фильмы и спокойные разговоры за столом. Это время помогает проводить больше часов вместе.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каникулы и семейные традиции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важны домашняя выпечка, тёплые напитки и уютные вечера. Такие традиции создают ощущение Ruhe и machen die Ferien besonders gemütlich.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зимний период — это прежде всего каникулы, отдых и встречи с родственниками. Можно навестить бабушку и дедушку, помочь дома или просто выспаться.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теме полезно запомнить слова die Ferien, zusammen, gemütlich, backen, spielen und besuchen. Они часто встречаются в рассказах о семье и зимнем отдыхе.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осени к зиме: логика праздничного сезона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короткие дни и традиции света ведут от осенних праздников к зимним.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 теме Feiertage im Herbst und Winter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предметов и праздников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теме относятся konkrete слова: das Fest, die Laterne, die Kerze, der Adventskranz, der Weihnachtsbaum, das Geschenk и die Familie. Они помогают описывать, что видит ученик на картинке или в тексте.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действий и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глаголы schmücken, feiern, warten, schenken, backen, anzünden и wünschen. С ними легко составлять простые предложения о праздниках, доме и семейных традициях.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праздники осени и зимы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разные праздники используют похожую лексику: огни, угощения, встречи и праздничные слова повторяются в течение всего сезона.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темы — свет, семья и подарки. Они создают общий праздничный фон, а остальные признаки делают каждый праздник узнаваемым.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 8; смысловая группировка признаков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уроку 8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и зимние праздники образуют единый культурный путь от Halloween до Heilige Drei Könige. Даты, символы и простые немецкие выражения помогают лучше понимать тексты, диалоги и традиции в Германии, Австрии и Швейцарии.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2026-05-25T02:29:54Z</dcterms:created>
  <dcterms:modified xsi:type="dcterms:W3CDTF">2026-05-25T02:29:54Z</dcterms:modified>
</cp:coreProperties>
</file>