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переменные и нестационарные звёзды
</a:t>
            </a:r>
            <a:endParaRPr lang="en-US" sz="4009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меняют яркость по разным причинам; их изучение важно для понимания Вселенной.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переменных звёзд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наблюдаются с XVI века; вклад учёных помог объяснить звездные эволюционные процессы и методы измерения космических расстояний.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переменные звёзды?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— объекты, у которых меняется яркость по времени, как результат внутренних и внешних факторов.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перемен включают пульсации, взрывы и затмения в двойных системах, отражающие физические процессы внутри и вокруг звезды.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периодах и амплитудах изменения света показывают разнообразие эволюционных путей и структур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переменных звёзд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и эруптивные переменные демонстрируют изменения света из-за затмений и вспышечной активности, вызывая яркие изменения наблюдений.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звёзды, такие как цефеиды и RR Лиры, изменяют яркость из-за колебаний в своей внутренней структуре.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пульсирующих переменных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Пульсация вызвана нарушением равновесия между гравитационным сжатием и радиационным давлением в оболочках звезды.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 периодически расширяются и сжимаются, вызывая изменения свечения с характерными периодами и амплитудами.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периоды движутся от часов у RR Лиры до сотен дней у Мира, с вариациями амплитуды от малых до нескольких звёздных величин.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отражают внутреннюю динамику и энергетический баланс звёздных атмосфер на разных этапах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переменных звёзд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переменных — пульсирующие, что отражает широко распространённые внутренние механизмы.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пульсирующих звёзд подчёркивает их важность для понимания звёздной эволюции и галактической структуры.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AAVSO Variable Star Index,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цефеид в космологии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Лейвитт, построенная по данным цефеид, стала основой для оценки размеров и расширения Вселенной.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демонстрируют строгую зависимость периода пульсаций от светимости, позволяя использовать их как стандартные свечи для измерения расстояний.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0,2–1 день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и амплитуда обеспечивают надёжность RR Лиры как индикатора расстояний и структуры Млечного Пути.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энциклопедия, 2021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характерный период изменений светимости у RR Лиры, позволяющий точно калибровать расстояния в Галактике.
</a:t>
            </a:r>
            <a:endParaRPr lang="en-US" sz="15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мира-подобных переменных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гиганты спектральных классов M, S и C на поздних стадиях эволюции демонстрируют значительные пульсации.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периоды достигают 700 дней, а амплитуда колебаний светимости может превышать 8 звёздных величин.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Мира — первый известный представитель этого класса, открытая в XVI веке, стала эталоном для подобных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основных типов переменных звёзд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примеры, периоды и амплитуды яркостных изменений разных классов переменных звёзд.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переменных уникален, отображая различные аспекты звездной эволюции и помогает в исследовании физики звёзд.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системы: механика переменности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затменно-двойных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звёзды состоят из двух близких объектов, орбита которых расположена так, что с Земли периодически одна звезда заслоняет другую. Это вызывает регулярное колебание яркости, позволяющее исследовать физические параметры компонентов системы.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звезды Алголь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Алголь (β Персея) — классический пример затменно-двойной системы с периодом 2,87 суток. Анализ кривой блеска и спектра позволяет определить массы и размеры звёзд, а также понять взаимодействие компонентов в тесной двойной системе.
</a:t>
            </a:r>
            <a:endParaRPr lang="en-US" sz="8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Эруптивные переменные звёзды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Эруптивные переменные характеризуются внезапными вспышками яркости, вызванными магнитной активностью или выбросами вещества на поверхности звезды, что приводит к мгновенным изменениям светимости.
</a:t>
            </a:r>
            <a:endParaRPr lang="en-US" sz="1105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у молодых звёзд, таких как T Тельца, связаны с аккрецией протозвёздного вещества, тогда как старые звёзды демонстрируют новы и сверхновые вследствие термоядерных взрывов в оболочках.
</a:t>
            </a:r>
            <a:endParaRPr lang="en-US" sz="1171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эруптивных переменных помогает понять процессы трансфера массы в двойных системах и динамические изменения звездных атмосфер.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причины неустойчивости нестационарных звёзд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Колебательные процессы и вспышечная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Нестационарность у звёзд возникает из-за внутренних пульсаций, вызванных нарушением равновесия давления и гравитации, а также внезапных мощных вспышек, порождаемых магнитной активностью и нестабильным горением.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двойных систем и звёздных ветров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двойных и кратных системах приводят к массообмену и образованию новых оболочек, в то время как интенсивные звёздные ветры изменяют атмосферу, создавая динамическую нестабильность светимости.
</a:t>
            </a:r>
            <a:endParaRPr lang="en-US" sz="9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наблюдения и фиксации переменности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позволяет измерять потоки света переменных звёзд с высокой точностью, выявляя изменения яркости во времени для определения периодичности и амплитуды.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CCD-матрицы обеспечивают чувствительную регистрацию светового потока с высоким временным разрешением, что критично для мониторинга быстрых переменных.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телескопы и космические обсерватории ведут непрерывные наблюдения, собирая большие массивы данных для статистического анализа и обнаружения новых переменных объектов.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анализирует спектральные линии звезд, помогая расшифровать физическую природу изменений, включая температуру, состав и движения в атмосфере.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кривая Мира-подобной переменной звезды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отображает циклические колебания яркости звезды с периодом около 350 суток и амплитудой до 5 звездных величин.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форма кривой и амплитуда свидетельствуют о типичных процессах пульсаций и расширении атмосферной оболочки на поздних стадиях эволюции.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AAVSO,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пульсаций у цефеид и RR Лиры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параметры цефеид и RR Лиры, подчёркивая различия в периодах, амплитудах, составе атмосферы и возрасте, что важно для их космологических применений.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обеспечивают применение цефеид для изучения молодых галактик, а RR Лиры — для старых звёздных популяций и структуры Галактики.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Шац, 2019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переменных звёзд в определение расстояний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периода и светимости у цефеид и RR Лиры служит основой метода стандартных свечей для точного измерения расстояний в пределах и за пределами Галактики.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звёзд позволило определить расстояния до Магеллановых Облаков и других близлежащих галактик с минимальными погрешностями.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переменных звезд способствуют уточнению постоянной Хаббла и масштабированной модели расширения Вселенной на космологических масштабах.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 по изучению переменных звёзд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обсерватория Gaia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в 2013 году, Gaia ЕКА проводит высокоточные измерения координат и светимости более миллиарда звёзд. Проект значительно расширил каталог переменных звёзд, открывая новые объекты и уточняя параметры известных.
</a:t>
            </a:r>
            <a:endParaRPr lang="en-US" sz="901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Обзорный проект LSST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запуск LSST в 2024 году в США обещает ежедневно сканировать небо, фиксируя миллионы переменных объектов с высокой чувствительностью благодаря мощному телескопу и современным детекторам.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OGLE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Действующая с 1992 года в Южном полушарии, польская программа OGLE выявляет переменные звёзды и экзопланеты, сочетая длительные наблюдения с подробным анализом световых кривых.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и гражданская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вовлекают любителей-астрономов к наблюдениям и фиксации новых переменных объектов, расширяя возможности астрономического мониторинга через коллективные усилия.
</a:t>
            </a:r>
            <a:endParaRPr lang="en-US" sz="9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практическое значение изучения переменных и нестационарных звёзд
</a:t>
            </a:r>
            <a:endParaRPr lang="en-US" sz="2398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переменных звёзд проливает свет на механизмы эволюции и гибели звезд, обеспечивая понимание процессов термоядерного синтеза и взрывов.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переменных помогают уточнить возрастные рамки Галактики и распределение химических элементов по её структурам.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нестационарности позволяет выявить звездные ветры, массообмен в системах и влияние магнитных полей на звездную динамику.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важны для построения космологических моделей и оценки динамики звёздных популяций в различных частях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значение исследований переменных звёзд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нестационарные звёзды остаются ключевыми объектами для раскрытия тайн Вселенной. Новые миссии и технологии позволят глубже понять их процессы и расширить знания о космосе.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2026-05-08T00:46:43Z</dcterms:created>
  <dcterms:modified xsi:type="dcterms:W3CDTF">2026-05-08T00:46:43Z</dcterms:modified>
</cp:coreProperties>
</file>