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тип Моллюски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— разнообразные беспозвоночные, живущие в воде и на суше по всему миру.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моллюсков и их эволюция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возникли свыше 540 миллионов лет назад. Они адаптировались как в водных, так и в наземных условиях, что привело к появлению множества видов с разными формами и размерами.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характеристики моллюсков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— многоклеточные беспозвоночные с мягким, несегментированным телом, покрытым часто защитной раковиной, защищающей их от врагов и высыхания.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моллюсков состоит из трёх основных частей: мантии, которая выделяет раковину, мышечной ноги, обеспечивающей движение, и внутреннего мешка с органами.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моллюсков имеют известковую раковину, но у некоторых групп, например головоногих, она уменьшена или отсутствует.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моллюсков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Брюхоногие: улитки и слизни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моллюски обладают спирально закрученной раковиной или её отсутствием. Они встречаются на суше и в пресных водах, питаясь растениями и органическими остатками.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Двустворчатые: мидии и устрицы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 имеют две соединённые створки, образующие раковину. Они преимущественно водные фильтраторы, образующие рифы и колонии на морском дне.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Головоногие: кальмары и осьминоги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— активные хищники с развитой нервной системой, щупальцами и глазами. Их раковина часто редуцирована, они способны быстро передвигаться и менять окраску тела.
</a:t>
            </a:r>
            <a:endParaRPr lang="en-US" sz="12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моллюсков по классам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моллюсков предпочитают водную среду, однако многие брюхоногие освоили наземные условия.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Пластичность брюхоногих позволяет им занимать разнообразные экосистемы, обеспечивая доминирование по видам.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2023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моллюсков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тела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имеют мантии, выделяющую раковину, мышечную ногу для передвижения и внутренний мешок с жизненно важными органами. Это строение характерно для большинства представителей типа.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раковины и конечностей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головоногих развиты щупальца и глаза, у двустворчатых — две противоположные створки раковины. Некоторые моллюски, например кальмары, утратили раковину вовсе.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 моллюсков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у водных моллюсков включает жабры, а у наземных — лёгкие, что позволяет им жить в разных средах.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оснащена радуллой — специализированным органом для измельчения пищи, характерным для многих моллюсков.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у большинства моллюсков открытого типа, однако головоногие обладают частично замкнутой кровеносной системой для быстрого кровообращения.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выделения представлены почками, которые помогают очистить организм от токсинов и поддерживают гомеостаз.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моллюсков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глубины и прибрежные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моллюски, такие как мидии и осьминоги, населяют рифы и дно океанов, формируя большие колонии и играя важную экологическую роль.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Свежие воды рек и озёр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пресных водах встречаются разнообразные виды моллюсков, включая брюхоногих и двустворчатых, которые фильтруют воду и участвуют в питательных цепях.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влажные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моллюски обитают во влажных лесах и садах, приспосабливаясь к переменам влажности с помощью слизистых оболочек для защиты от высыхания.
</a:t>
            </a:r>
            <a:endParaRPr lang="en-US" sz="12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56578"/>
            <a:ext cx="4865100" cy="19531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основных классов моллюсков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в средах обитания, строении раковины и образе питания среди брюхоногих, двустворчатых и головоногих моллюсков.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анатомии отражает адаптации моллюсков к разнообразным условиям и образу жизни.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Зоологический атлас, 2022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моллюсков в экосистемах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очищают водные среды, устраняя органические загрязнения и обеспечивая чистоту экосистем, тем самым поддерживая здоровье водоемов и обитающих в них организмов.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пищей для многих животных, в том числе рыб, птиц и млекопитающих, занимая важные позиции в пищевых цепях различных природных систем.
</a:t>
            </a:r>
            <a:endParaRPr lang="en-US" sz="10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950" y="1259770"/>
            <a:ext cx="311100" cy="27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1164" y="1249087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7550" y="2961012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4564" y="2971695"/>
            <a:ext cx="311100" cy="2765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 моллюсков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Пищевой ресурс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Устрицы, мидии и кальмары являются важным источником белка для человечества, активно выращиваются на специализированных фермах по всему миру.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жемчуга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Жемчужницы создают ценный натуральный жемчуг, используемый в ювелирном деле и традиционных украшениях по всему миру.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раковин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Раковины моллюсков применяются в декоративно-прикладном искусстве, строительстве и изготовлении медицинских материалов, благодаря их прочности и красоте.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мелового вещества раковин получают кальций для фармацевтики, а также используют уникальные компоненты для создания новых лекарственных препаратов.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291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моллюсков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преимущественно размножаются половым способом, откладывая большое количество яиц в воду или на субстрат. Многие виды проходят стадию личинки, называемой велигер, что значительно увеличивает шансы выживания потомства.
</a:t>
            </a:r>
            <a:endParaRPr lang="en-US" sz="9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моллюски обладают гермафродитизмом, что дает возможность саморегуляции численности и размножения даже при дефиците партнеров, обеспечивая адаптацию к сложным экологическим условиям.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моллюсков к среде обитания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— надежная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большинства моллюсков раковина служит оборонительным барьером от хищников и препятствует высыханию тела на суше. Она формируется мантией и может иметь разнообразные формы и размеры.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головоногих моллюсков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обладают способностью выбрасывать чернила для отвлечения врагов, а также быстро менять окраску и текстуру кожи, что помогает им маскироваться в окружающей среде и охотиться.
</a:t>
            </a:r>
            <a:endParaRPr lang="en-US" sz="13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примеры моллюсков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Тихоокеанская гигантская мида может достигать массы до 200 кг и играет важную роль в формировании коралловых экосистем, фильтруя значительные объемы воды.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ахатин — крупнейшая сухопутная улитка с длиной раковины до 30 см, популярна в террариумистике и используется в медицине благодаря своей слизистой оболочке.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Осьминог-мимик — уникальный специалист по мимикрии, имитирует внешний вид ядовитых рыб и змей для защиты от хищников, демонстрируя высокий уровень адаптивного интеллекта.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моллюсков с человеком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моллюски, например слизни и определённые виды улиток, наносят вред сельскому хозяйству, повреждая посевы и культурные растения.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моллюски служат важным источником пищи, обеспечивая миллионы людей белком, а также сырьем для производства жемчуга и других полезных материалов.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моллюски, выступая хозяевами паразитов, могут передавать опасные заболевания, например, шистосомы, вызывающие шистосомоз, угрожающий здоровью человека.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значительный научный интерес к моллюскам как моделям для изучения регенерации тканей, поведения и экологии, что способствует развитию биологии и медицины.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угрозы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водоемов, потеря естественной среды обитания и чрезмерный вылов являются главными угрозами для моллюсков, сокращающими их природные популяции.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двух тысяч видов моллюсков включены в Красную книгу и требуют охраны. Важными мерами являются запрет на сбор редких видов и сохранение их природных местообитаний.
</a:t>
            </a:r>
            <a:endParaRPr lang="en-US" sz="10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моллюсков и тенденции видов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Аквакультурные виды демонстрируют рост численности, несмотря на спад популяций диких пресноводных и морских моллюсков в последние годы.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указывают на необходимость баланса между развитием выращивания моллюсков и охраной природных экосистем для устойчивого существования.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биология, 2023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Раковины моллюсков широко использовались как средство обмена и в качестве оберегов в различных культурах, например, каури ценились в Африке и Азии.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Коллекционирование и изучение моллюсков способствуют пониманию биологических процессов, таких как регенерация и адаптивное поведение беспозвоночных.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интеллекта осьминогов расширили знания о когнитивных способностях животных без позвоночника, что имеет значение для нейробиологии и психологии.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моллюсков в культуре и науке
</a:t>
            </a:r>
            <a:endParaRPr lang="en-US" sz="22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перспективы изучения моллюсков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генетические исследования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Углубленное изучение генома моллюсков помогает выявить механизмы их адаптации к загрязненной среде и способствует развитию биотехнологий.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Биомедицинские открытия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уникальных веществ, производимых моллюсками, открывают перспективы для разработки новых лекарств и фармацевтических продуктов.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экологичных фильтров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инновационные фильтрующие материалы из раковин моллюсков, способные очищать воду от вредных веществ и поддерживать биоразнообразие в экосистемах.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2240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100350"/>
            <a:ext cx="4102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моллюсков для науки и природы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5925"/>
            <a:ext cx="37545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моллюсков раскрывает многообразие жизни, помогает обеспечивать баланс экосистем и поддерживает рациональное использование природных ресурсов для будущих поколений.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2026-05-08T01:51:25Z</dcterms:created>
  <dcterms:modified xsi:type="dcterms:W3CDTF">2026-05-08T01:51:25Z</dcterms:modified>
</cp:coreProperties>
</file>