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основные направления и ключевые вопросы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взаимодействий организмов и влияние человека на природу.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«экология» впервые ввёл Эрнст Геккель в 1866 году. С развитием индустрии экология стала важной наукой, изучающей охрану природы и влияния человека на неё.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науки экологии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исследует взаимосвязи между живыми организмами и физическими условиями среды, изучая влияние различных факторов на жизнь и развитие.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структурам популяций и сообществ, а также их взаимодействию в экосистемах и биосфере.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Исследуются процессы питания, размножения и расселения, наряду с механизмами адаптации к изменяющимся условиям среды.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экологии: что изучает наука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включают физические и химические условия среды, такие как температура и свет, влияющие на живые организмы.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факторы: определение и основные виды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отражают взаимодействия между живыми организмами, включая конкуренцию, хищничество и симбиоз.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связаны с деятельностью человека — загрязнение, вырубка лесов, изменение ландшафта.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 всех факторов формирует уникальные условия обитания и влияет на биоразнообразие.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примеры экологических факторов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виды факторов и их примеры, влияющих на живые организмы в природных условиях.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категории факторов взаимосвязаны и комплексно влияют на жизнеспособность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7-9 классов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факторы: примеры и влияние на среду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абиотических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абиотическим факторам относятся температура, влажность, свет, ветер и химический состав среды. Все они определяют среду обитания и влияют на жизненные процессы.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адаптации к абиотическим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выживают в жарких и засушливых условиях благодаря способности экономно расходовать воду и переносить высокие температуры.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обеспечивает растения энергией для фотосинтеза, что является основой их питания и роста.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режим регулирует биоритмы животных, влияя на их активность в разное время суток и сезоны.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дня задаёт сроки цветения у растений, обеспечивая успешное размножение и развитие.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света на жизнедеятельность организмов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холодным и тёплым средам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северных широт впадают в спячку для экономии энергии, тогда как пустынные виды приспособились переносить высокую температуру и дефицит воды.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обмена веществ у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скорость метаболизма животных, определяя их активность и выживаемость. Например, холоднокровные замедляют обмен в холоде.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Температура: ключевой фактор для жизни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варьируется у разных видов — медведь активен при низких, кактус при высоких температурах.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имеет узкий температурный диапазон оптимальной жизнедеятельности, влияющий на его распространение.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зависимости активности организмов от температуры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Влажность: влияние на живую природу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и почвы критична для поддержания водного баланса растений и животных, влияя на процессы испарения и потребления воды.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регионах с высокой влажностью развиваются болота с особой флорой, а в засушливых пустынях растения имеют глубоко уходящие корни и защитные покровы.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взаимодействуют через конкуренцию за ресурсы, что влияет на численность и распределение видов в экосистеме.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паразитизм регулируют численность популяций, способствуя естественному отбору и поддержанию баланса в сообществах.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Симбиоз, например опыление пчёлами цветковых растений, обеспечивает взаимные выгоды и способствует устойчивости обоих видов.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факторы: взаимодействие живых организмов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лесов и потеря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приводит к сокращению многих видов животных и растений. Это нарушает природные циклы и уменьшает устойчивость экосистем.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 и бытовые загрязнения ухудшают качество рек и озёр, вызывая гибель водных организмов и ухудшая условия жизни людей рядом с загрязнёнными водоёмами.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изменения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и дорог изменяет природную среду, разрывает миграционные пути животных и способствует деградации почв и растительности.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природу: основные аспекты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миллионов лет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развиваются долгим естественным отбором и обеспечивают выживание видов в различных экосистемах.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примерный период, в течение которого формировались сложные адаптации различных животных к меняющимся условиям окружающей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биологии, 2023
</a:t>
            </a:r>
            <a:endParaRPr lang="en-US" sz="995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Горб верблюда накапливает жир, служит источником энергии и воды в засушливых условиях пустыни, что помогает животному выживать в суровом климате.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ежа защищают от хищников, а окраска бабочек позволяет им сливаться с окружающей средой, уменьшая риск быть замеченными врагами.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морфологических адаптаций организмов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«Животные», раздел «Адаптации»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адаптаций организмов с краткими примерами каждого.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адаптации обеспечивают организмам возможность выживать в разных условиях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основные типы адаптаций и примеры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способны увеличивать частоту дыхания при снижении кислорода в воде, что поддерживает их жизнедеятельность в неблагоприятных условиях.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накапливают жировой запас к зиме, обеспечивая энергию и тепло для выживания в холодный сезон.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входят в состояние анабиоза, замедляя обмен веществ при пересыхании водоёмов, что позволяет переждать неблагоприятный период.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регулируют испарение и водопоглощение, чтобы сохранить влагу в засушливых средах обитания.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адаптации: процессы и примеры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приспособления к экологическим условиям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осуществляют сезонные миграции в тёплые регионы, чтобы избежать голода и неблагоприятных климатических условий зимой.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собирают и прячут пищу на зиму, а муравьи строят сложные гнёзда, защищающие колонии от холода и врагов, обеспечивая безопасность и выживание.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адаптаций у организмов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эволюции адаптивных признаков и их закрепления в популяции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350" y="14435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031" y="1443500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помогает понять, как сохранить разнообразие видов, что важно для устойчивости экосистем и здоровья планеты.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климатических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об экологии позволяют предсказывать изменения климата и принимать меры для смягчения их негативных эффектов.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экологической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области экологии развивает ответственность и уважение к природе, способствуя бережному отношению к окружающей среде.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экологии для человека и природы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— основа устойчивого будущего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экологических процессов и адаптаций помогает сохранить природу и использовать ресурсы разумно. Экологическое образование формирует ответственное отношение, способствующее гармоничному сосуществованию человека и природы.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2026-05-09T07:06:02Z</dcterms:created>
  <dcterms:modified xsi:type="dcterms:W3CDTF">2026-05-09T07:06:02Z</dcterms:modified>
</cp:coreProperties>
</file>