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сообщества и сукцессии: основные темы
</a:t>
            </a:r>
            <a:endParaRPr lang="en-US" sz="2806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растительных сообществ и процессы их смены в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растительных сообществ началось более века назад с работ выдающихся учёных. Сегодня экология видит в них живые системы, которые меняются, взаимодействуют и важны для сохранения природы и Земли.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растительных сообществ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состав лугов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представляют собой богатые травянистые сообщества с преобладанием мятлика, овсяницы и клевера. Это места, где сочетаются красивые цветы и злаки, создавая яркий пейзаж.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 лугах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служат пастбищами для коров, лошадей и овец. Благодаря высокому биологическому разнообразию, здесь процветают насекомые и мелкие животные, что поддерживает экосистему.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Луга: разнообразие трав и животных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Болота: экосистема воды и жизни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болот: адаптации к влажности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мхи, осоки и пушица — главные жители болот. Эти растения приспособлены к постоянной влажности, что создаёт уникальные условия и образы.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болот в природе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аккумулируют пресную воду и фильтруют загрязнения. Медленное разложение растительной массы приводит к образованию торфа, важного для экологии и климата.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тундровой флоры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Лишайники, ягель и карликовые берёзы преобладают в тундре. Они способны выдерживать низкие температуры и бедные почвы, растут близко к земле, чтобы избежать сильных ветров.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условиях вечной мерзлоты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тундры часто мерзлотные и заболоченные. Растения здесь развили особые механизмы защиты, приспосабливаясь к краткому сезону вегетации и суровому климату.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выживание в суровом климате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Степи: просторы злаков и цветов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 растительность степей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Чернозёмные почвы обеспечивают питательные вещества для злаков: ковылей, типчака и пырея. Здесь также встречаются полевые цветы, обогащающие пейзаж и поддерживающие биоразнообразие.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степей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используются как пастбища и аграрные угодья. Выпас скота и выращивание культур делают эти пространства важной частью сельского хозяйства.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пустынных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Саксаул, полынь и верблюжья колючка имеют толстые стебли для хранения воды и мелкие листья, что значительно снижает испарение в условиях жары и дефицита влаги.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корней и выживание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пустыни развивают длинные корни, чтобы добираться до глубоких источников воды. Такая адаптация помогает им выживать в экстремальных засушливых условиях.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Пустыни: природа в условиях засухи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67678" y="1576525"/>
            <a:ext cx="3289644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типов растительных сообществ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растительных сообществ по климату, почвам, составу и функциям.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сообщество адаптировано к уникальным климатическим и почвенным условиям, выполняя важные экологические функции.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по биологии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 почвенные различия растительных сообществ
</a:t>
            </a:r>
            <a:endParaRPr lang="en-US" sz="2313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и степи предпочитают плодородные чернозёмные и каштановые почвы в умеренно влажных регионах, что способствует развитию богатой растительности.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формируются на торфяных почвах с постоянным переувлажнением и низменным рельефом, создавая особые экологические условия.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расположена на вечной мерзлоте, где холодный климат и замедленный обмен веществ ограничивают рост растений.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занимают песчаные или глинистые почвы с резким дефицитом влаги и высоким уровнем температуры, что определяет особенности растительного покрова.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жизненных форм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влажной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Многолетние травы лугов обладают развитой корневой системой для поглощения воды и питательных веществ. Растения болот имеют воздухоносные ткани и большие листья для жизни в воде.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засухе и холоду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 снижают испарение с помощью мелких или отсутствующих листьев и запасают воду в мясистых стеблях. В тундре преобладают мхи и лишайники, устойчивые к холоду и ветрам.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биологическое разнообразие сообществ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отличаются богатством видов, на одном квадратном метре встречается до 50 различных растений, что способствует их высокой продуктивности и экологической устойчивости.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характеризуются ограниченным набором видов, в основном это специализированные мхи и осоки, приспособленные к условиям переувлажнения и низкого содержания кислорода.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растительность невысока и скудна: растут преимущественно лишайники и мхи, которые способны выдерживать холодный климат и короткий вегетационный период.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насыщены разнообразными злаками и травами, адаптированными к засушливым условиям, тогда как пустыни имеют минимальное видовое разнообразие из-за экстремальных климатических факторов.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биологического разнообразия по типу сообщества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по биологии,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высокое видовое разнообразие наблюдается в лугах и степях, что связано с благоприятными климатическими условиями и плодородными почвами.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условия тундры и пустынь ограничивают количество видов, что снижает сложность биологических сообществ в этих экосистемах.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основа пищевых цепей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лугах и степях травянистые растения являются пищей для множества маленьких животных: насекомых, грызунов и копытных, формируя основу экосистемных связей.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болотах мхи служат кормом для специализированных беспозвоночных, поддерживая уникальные пищевые сети этих влажных биотопов.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суровых условиях тундры лишайники питают северных оленей, а в пустынях растения обеспечивают пищу для верблюдов и пустынных грызунов, поддерживая минимальное количество звеньев пищевых цепей.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растительные сообщества
</a:t>
            </a:r>
            <a:endParaRPr lang="en-US" sz="2364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использование лугов и степей для сельского хозяйства и выпаса скота ведёт к уменьшению местного биоразнообразия и деградации экосистем.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для добычи торфа и строительство нарушают уникальные экосистемы, а потепление климата уменьшает природные ареалы растений в тундре и пустынях.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Сукцессия: смена видов в растительных сообществах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 — процесс последовательного изменения видов на территории, где условия среды постепенно изменяются со временем.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начальных этапах появляются пионерные растения, такие как мхи и лишайники, которые подготавливают почву для последующих видов.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Прогрессируя, сообщество переходит к травам, кустарникам, а затем и к лесным экосистемам, увеличивая сложность и устойчивость среды.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Конечная стадия сукцессии — климакс, сообщество, адаптированное к стабильным условиям и способное долго поддерживать экологический баланс.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сукцессии в растительных сообществах
</a:t>
            </a:r>
            <a:endParaRPr lang="en-US" sz="2511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экологических исследований и учебников по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смена лугового сообщества на лесное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прекращения хозяйственной деятельности травянистое поле постепенно покрывается кустарниками, такими как шиповник и рябина, что меняет структуру растительности.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появляются молодые деревья — берёзы и осины, а через несколько десятилетий формируется молодой лес, развивающийся в зрелую лесную экосистему.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природных катастроф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пожаров и вырубок участок быстро заселяется травами и кустарниками, такими как осот и берёза, что запускает процесс восстановления растительного покрова.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 — восстановление после воздействий
</a:t>
            </a:r>
            <a:endParaRPr lang="en-US" sz="2471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вмешательство, как вспашка или строительство, изменяет стартовые условия сукцессии, замедляя восстановление климаксного сообщества на десятки и сотни лет.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процессов сукцессии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Сукцессии способствуют восстановлению растительного покрова, укреплению почвы и снижению эрозии, что важно для поддержания экосистемы.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 составе сообществ помогают поддерживать баланс углерода, влияя на климат и устойчивость природных систем.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действия могут ускорить или замедлить эти процессы, влияя на скорость и успешность восстановления природы.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изучения растительных сообществ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структуры и динамики растительных сообществ необходимо для охраны природы, сохранения биоразнообразия и адаптации к климатическим изменениям, обеспечивая устойчивое использование природных ресурсов.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2026-05-07T14:57:03Z</dcterms:created>
  <dcterms:modified xsi:type="dcterms:W3CDTF">2026-05-07T14:57:03Z</dcterms:modified>
</cp:coreProperties>
</file>