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34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основные группы животных и их особенности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делятся на позвоночных и беспозвоночных с разными структурами и ролями в природе.
</a:t>
            </a:r>
            <a:endParaRPr lang="en-US" sz="3934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систематизировали животных, сначала по внешности, затем по науке Линнея и Дарвина, что привело к развитию методов классификации, включая ДНК-анализы.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классификации животных: взгляд в прошлое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– животные с позвоночником и черепом, защищающими их нервную систему. Среди них рыбы, птицы и млекопитающие, обладающие сложным строением и поведением.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больших царства: позвоночные и беспозвоночные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 имеют позвоночника и составляют более 95% всех видов. Это насекомые, моллюски, черви и паукообразные, они разнообразны и широко распространены по планете.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Позвоночные: признаки группы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внутренним скелетом, спинным мозгом и высокоразвитыми органами чувств, что обеспечивает им сложные движения и восприятие окружающей среды.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включает пять основных групп: рыбы, амфибии, рептилии, птицы и млекопитающие, каждая из которых обладает уникальными адаптациями к среде обитания.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часто занимают высшие ступени пищевых цепей и играют ключевую роль в поддержании экологического баланса.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разнообразие водных обитателей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особенности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 и покрыты чешуёй, что помогает им жить в воде. Они обладают плавниками для передвижения и населяют как пресные, так и морские водоёмы.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около 34 000 видов рыб, включая лосося, окуня и акулу. Их разнообразие позволяет им успешно обитать в самых различных водных экосистемах.
</a:t>
            </a:r>
            <a:endParaRPr lang="en-US" sz="1319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способны менять цвет для маскировки, другие — совершать дальние миграции. Это обеспечивает их выживание в постоянно меняющихся условиях.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двойная жизнь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дыхания и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дышат и кожей, и лёгкими, что позволяет им переходить между водой и сушей. Это важная черта, обеспечивающая их выживание в разных условиях.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амфибий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амфибий откладываются в воде, из них выводятся личинки — головастики. После метаморфоза они становятся взрослыми животными, способными жить на суше.
</a:t>
            </a:r>
            <a:endParaRPr lang="en-US" sz="1194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известно более 8 000 видов амфибий, включая лягушек, тритонов и саламандр. Они играют важную роль в пищевых цепях и контроле за численностью насекомых.
</a:t>
            </a:r>
            <a:endParaRPr lang="en-US" sz="11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Пресмыкающиеся: первоосновы жизни на суше
</a:t>
            </a:r>
            <a:endParaRPr lang="en-US" sz="2791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пресмыкающихся покрыто сухой чешуёй, которая защищает их от высыхания и повреждений в наземной среде.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откладывают яйца с плотной оболочкой, что позволяет им сохранять потомство вне воды на суше.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имеют медленный обмен веществ, что помогает им выживать в разнообразных и порой суровых условиях.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змеи, ящерицы, черепахи и крокодилы — разнообразные формы, освоившие разные экологические ниши.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мастера полёта и выживания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адаптации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лёгкий скелет с полыми костями и перья, что облегчает полёт. Клюв заменяет зубы, адаптируясь к различным способам добычи пищи.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11 000 видов птиц обитают по всему миру: от маленьких воробьёв до крупных страусов и нелетающих пингвинов, приспособленных к разным условиям.
</a:t>
            </a:r>
            <a:endParaRPr lang="en-US" sz="1285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опыляют растения и расселяют семена, участвуют в пищевых цепочках как хищники и жертвы, поддерживая биологическое разнообразие экосистем.
</a:t>
            </a:r>
            <a:endParaRPr lang="en-US" sz="134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забота и разнообразие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и ухода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кормят потомство молоком, что обеспечивает его питание и защиту. Их шерсть помогает сохранять тепло, поддерживая стабильную температуру тела.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виды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три группы: плацентарные (слоны, дельфины), сумчатые (кенгуру) и яйцекладущие (утконосы), насчитывающие свыше 6 000 видов по всему миру.
</a:t>
            </a:r>
            <a:endParaRPr lang="en-US" sz="1180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населяют разнообразные среды — от ледяной Арктики до тропических лесов и океанов, что демонстрирует их адаптивные возможности.
</a:t>
            </a:r>
            <a:endParaRPr lang="en-US" sz="12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50" y="1805308"/>
            <a:ext cx="2002855" cy="19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2474" y="1171809"/>
            <a:ext cx="2002855" cy="19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1992" y="1806663"/>
            <a:ext cx="2002855" cy="19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1761" y="1157992"/>
            <a:ext cx="2002855" cy="194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разнообразие и численность
</a:t>
            </a:r>
            <a:endParaRPr lang="en-US" sz="2838" dirty="0"/>
          </a:p>
        </p:txBody>
      </p:sp>
      <p:sp>
        <p:nvSpPr>
          <p:cNvPr id="13" name="Text 2"/>
          <p:cNvSpPr txBox="1"/>
          <p:nvPr/>
        </p:nvSpPr>
        <p:spPr>
          <a:xfrm>
            <a:off x="35340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строение и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имеют сегментированное тело и хитиновый покров, обеспечивающий защиту. Эта группа включает насекомых, пауков и ракообразных, играющих важную роль в экосистемах.
</a:t>
            </a:r>
            <a:endParaRPr lang="en-US" sz="982" dirty="0"/>
          </a:p>
        </p:txBody>
      </p:sp>
      <p:sp>
        <p:nvSpPr>
          <p:cNvPr id="14" name="Text 3"/>
          <p:cNvSpPr txBox="1"/>
          <p:nvPr/>
        </p:nvSpPr>
        <p:spPr>
          <a:xfrm>
            <a:off x="2462710" y="32090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мягкотелые жители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различаются по строению — у них есть раковины или они их утратили. Они распространены в воде и на суше, выполняя функции фильтраторов и хищников.
</a:t>
            </a:r>
            <a:endParaRPr lang="en-US" sz="1086" dirty="0"/>
          </a:p>
        </p:txBody>
      </p:sp>
      <p:sp>
        <p:nvSpPr>
          <p:cNvPr id="15" name="Text 4"/>
          <p:cNvSpPr txBox="1"/>
          <p:nvPr/>
        </p:nvSpPr>
        <p:spPr>
          <a:xfrm>
            <a:off x="4572453" y="3842526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важность в почве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 рыхлят почву и улучшают качество грунтов, что способствует росту растений и поддержанию здоровья экосистем.
</a:t>
            </a:r>
            <a:endParaRPr lang="en-US" sz="1177" dirty="0"/>
          </a:p>
        </p:txBody>
      </p:sp>
      <p:sp>
        <p:nvSpPr>
          <p:cNvPr id="16" name="Text 5"/>
          <p:cNvSpPr txBox="1"/>
          <p:nvPr/>
        </p:nvSpPr>
        <p:spPr>
          <a:xfrm>
            <a:off x="6681760" y="3194451"/>
            <a:ext cx="2002855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Иглокожие: морские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 — морские беспозвоночные с лучевой симметрией, такие как морские звёзды и морские ежи. Они играют ключевую роль в подводных экосистемах.
</a:t>
            </a:r>
            <a:endParaRPr lang="en-US" sz="10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экосистемах — опыление растений, участие в почвообразовании и служат пищей для множества животных.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Членистоногие: насекомые, пауки и ракообразные
</a:t>
            </a:r>
            <a:endParaRPr lang="en-US" sz="2641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Членистоногие — крупнейшая группа животных с сегментированным телом и твёрдым наружным скелетом из хитина, обеспечивающим защиту и поддержку.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 этой группы входят насекомые, пауки, многоножки и ракообразные, насчитывающие более 900 000 видов по всему миру.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Насекомые: повелители планеты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Обширное распространение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освоили практически все климатические зоны планеты, кроме Антарктиды, что способствует их невероятному разнообразию и численности.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крыльев и сложных фасеточных глаз позволяет насекомым быстро перемещаться и эффективно ориентироваться в пространстве.
</a:t>
            </a:r>
            <a:endParaRPr lang="en-US" sz="1254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растения, муравьи строят сложные колонии, а жуки обеспечивают разложение органических веществ, способствуя биоразнообразию.
</a:t>
            </a:r>
            <a:endParaRPr lang="en-US" sz="12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Известковая раковина служит защитой мягкому телу многих моллюсков, но некоторые, такие как осьминоги, полагаются на хитрость и ловкость.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мягкотелые с раковиной и без
</a:t>
            </a:r>
            <a:endParaRPr lang="en-US" sz="3197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включают разные классы: брюхоногих с раковинами, двустворчатых и головоногих, например, осьминогов, обладающих высокой интеллектуальностью.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85 000 видов моллюсков обитают в морях, пресных водах и на суше, демонстрируя разнообразие форм и адаптаций к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Аннелиды, или кольчатые черви, имеют сегментированное тело и дышат кожей, что обеспечивает эффективный обмен газов.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Кольчатые черви: инженеры почвы и водоёмов
</a:t>
            </a:r>
            <a:endParaRPr lang="en-US" sz="2797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Земляные черви рыхлят и обогащают почву, улучшая её структуру и способствуя росту растений.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Пиявки, встречающиеся в пресных и морских водах, применяются в медицине для лечения заболеваний благодаря своим особым свойствам.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 обитают на дне морей, строя защищённые трубчатые жилища и участвуя в экосистемах водоёмов.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4568" y="1324100"/>
            <a:ext cx="3370529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животных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среду обитания, особенности дыхания и покрытие тела у разных групп животных, подчёркивая важные анатомические и физиологические отличия.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органах дыхания и покрытии тела отражают адаптационные особенности и способы выживания в разных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биологии для 6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в группах животных: наглядная диаграмма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ясно видно, что основная часть видов приходится на насекомых и моллюсков, демонстрируя их эволюционное успех и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животных принадлежит к беспозвоночным, что подчёркивает их ключевую роль в биоразнообразии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Земли, данные 2023 года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проходят полное превращение с четырьмя стадиями: яйцо, личинка, куколка, взрослое насекомое. Это позволяет им использовать разные экологические ниши на разных этапах жизни.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циклы: различия в развитии животных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развиваются через метаморфоз — из яйца вылупляется головастик, который затем превращается во взрослое животное. Млекопитающие рождают полностью сформированных детёнышей, готовых к самостоятельной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классификации животных: от царства к группам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Ветвление классификации животных на основании общих признаков и эволюционных связей
</a:t>
            </a:r>
            <a:endParaRPr lang="en-US" sz="15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основные группы животных?
</a:t>
            </a:r>
            <a:endParaRPr lang="en-US" sz="26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животных упрощает систематизацию знаний о природе, делая изучение мира живых организмов более доступным и логичным.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групп способствует распознаванию животных и осознанию их важных ролей в экосистемах и биологических процессах.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знание позволяет применять меры по сохранению редких видов и поддержанию экологического баланса на планете.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основных групп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разделяются на позвоночных и беспозвоночных с уникальными особенностями, что важно для понимания природы, сохранения биоразнообразия и формирования экологического мышления.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2026-05-08T18:11:19Z</dcterms:created>
  <dcterms:modified xsi:type="dcterms:W3CDTF">2026-05-08T18:11:19Z</dcterms:modified>
</cp:coreProperties>
</file>