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Руси XII–XIII вв. и России 1990-х гг.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эпохи, один вопрос: как слабость внутри меняет политику вовне?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эпохи сравнивают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Руси XII–XIII веков и России 1990-х важно не из-за сходства эпох, а из-за общей логики: внутреннее состояние государства определяло его внешние возможности и пределы выбора.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эпохи, одна логика сравнения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3602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середины XII — начала XIII века существовала как совокупность соперничающих княжеств. Борьба за Киев, доходы и старшинство делала внешние связи продолжением внутреннего политического соперничества.
</a:t>
            </a:r>
            <a:endParaRPr lang="en-US" sz="1308" dirty="0"/>
          </a:p>
        </p:txBody>
      </p:sp>
      <p:sp>
        <p:nvSpPr>
          <p:cNvPr id="10" name="Text 3"/>
          <p:cNvSpPr txBox="1"/>
          <p:nvPr/>
        </p:nvSpPr>
        <p:spPr>
          <a:xfrm>
            <a:off x="3602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и раздробленность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71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обеих ситуациях внешняя политика не могла быть независимой от внутренних условий. Она должна была одновременно снижать угрозы, укреплять легитимность власти и компенсировать нехватку ресурсов.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971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поведения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22870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1990-х возникла после распада СССР, на фоне экономического спада и ослабления институтов. При этом страна сохранила ядерный статус и обязательства крупной державы.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870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распада СССР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между степью и Западом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212250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рубежи Руси были открыты для степных набегов, поэтому княжества постоянно учитывали угрозу со стороны половцев и необходимость быстрого военного ответа.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800505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Степная граница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076400" y="411488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1237 года монгольское нашествие стало самым тяжёлым внешним ударом. Оно резко изменило баланс сил и выявило пределы разобщённой обороны.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76400" y="3792890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Монгольский шок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076400" y="311869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направление включало соперничество и контакты с Польшей, Венгрией, Литвой и немецкими силами. Здесь переплетались торговля, пограничные споры и борьба за влияние.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1076400" y="2796698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соседи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князей: безопасность, престиж, контроль путей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задачей было сохранить землю и власть в условиях постоянной конкуренции. Без безопасности князь терял не только территорию, но и политический вес в системе других правителей.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владений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 соседями помогали сдерживать соперников и усиливать позиции в борьбе за престол. Договоры, походы и брачные связи часто работали вместе, а не по отдельности.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и династия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успехи укрепляли престиж династии и повышали шансы князя на признание старшинства. Авторитет в международных контактах напрямую отражался на внутреннем положении.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 и старшинство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торговыми путями по Днепру и Волге давал доход и влияние. Поэтому борьба велась не только за города, но и за ключевые маршруты обмена.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 доходы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внешней политики Руси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браки связывали Русь с правящими домами Венгрии, Польши, Византии и соседних княжеств. Через них укреплялись личные связи и взаимное признание статуса.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49500" y="1713950"/>
            <a:ext cx="20616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браки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435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походы служили способом давления на соперников и ответом на угрозу со стороны кочевников. Победа в походе усиливала влияние князя быстрее любых деклараций.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435500" y="1713950"/>
            <a:ext cx="20616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оружия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321525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Дань, пошлины и контроль переправ приносили доход и позволяли удерживать ключевые участки пространства. Экономический ресурс был важной основой политического манёвра.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321525" y="1713950"/>
            <a:ext cx="20616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 переправы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1788250" y="3820863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закрепляли границы влияния, условия мира и обязательства сторон. Они помогали временно упорядочить отношения, хотя не устраняли саму конкуренцию.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788250" y="3435063"/>
            <a:ext cx="20616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соглашения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4675225" y="3820863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браков, силы и договоров создавало гибкую систему политики. Она помогала реагировать на угрозы, но зависела от личной власти и согласия князей.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4675225" y="3435063"/>
            <a:ext cx="20616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Гибкий, но хрупкий механизм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наблюдения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верховной власти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оставался символом власти, поэтому борьба за него была не просто территориальным спором, а борьбой за законность правления и первенство среди князей.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коалиции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менялись быстро: вчерашний партнёр мог стать соперником уже в следующем походе. Дипломатия подчинялась не принципам, а текущему балансу сил.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эффект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редко была окончательной. Усиление одной линии почти всегда вызывало новый виток соперничества, потому что общие правила наследования и подчинения оставались нестабильными.
</a:t>
            </a:r>
            <a:endParaRPr lang="en-US" sz="1182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как аргумент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нередко завершали политический спор, а не только вели его. Походы на соседние земли становились инструментом перераспределения ресурсов и статуса.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2: степная угроза и коалиции князей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Половецкие набеги заставляли князей быстро собирать силы и согласовывать действия. Однако каждая коалиция возникала под конкретную угрозу и распадалась после её ослабления.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набеги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Перемирия и выплаты помогали выиграть время, но не решали проблему безопасности окончательно. Такая практика укрепляла привычку к переговору, а не к устойчивому союзу.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вместо решения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походы показывали, что общая опасность могла временно объединить соперников. Но после окончания кампании прежние споры о земле и старшинстве возвращались.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единство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борьбы со степью развивал военную готовность, однако не создавал единого центра принятия решений. Именно поэтому ответ Руси оставался фрагментарным.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результат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направление: разные формы одного давления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направление заставляло Русь действовать сразу в нескольких измерениях: охранять рубежи, поддерживать торговлю и учитывать интересы соседних держав. В этом пространстве дипломатия была не менее важна, чем оружие: именно она позволяла удерживать влияние без постоянной войны.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Рубежи и торговля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 Польшей, Венгрией и Литвой требовали точного баланса между соперничеством и сотрудничеством. Брачные союзы нередко становились способом превратить пограничный конфликт в временное партнёрство и закрепить политический статус.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вместо открытого разрыва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балтийском пространстве усиливалось присутствие немецких сил, и это меняло расстановку сил для западнорусских земель. Здесь особенно заметно, что внешняя политика Руси была реакцией на давление сразу нескольких центров силы, а не на один фронт угрозы.
</a:t>
            </a:r>
            <a:endParaRPr lang="en-US" sz="1186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баланс на Балтике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временных лет и последующая летописная традиция
</a:t>
            </a:r>
            <a:endParaRPr lang="en-US" sz="968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год монгольского вторжения показал, что разрозненные княжества не смогли создать единый ответ на внешнюю угрозу.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поворотным моментом для Руси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1237 год
</a:t>
            </a:r>
            <a:endParaRPr lang="en-US" sz="59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Britannica; исторические справочники по распаду СССР
</a:t>
            </a:r>
            <a:endParaRPr lang="en-US" sz="934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в 1991 году резко сузил внешнеполитические возможности России и заставил искать новые опоры безопасности и влияния.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рубежом, после которого Россия строила политику уже в новой международной системе.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
</a:t>
            </a:r>
            <a:endParaRPr lang="en-US" sz="9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договоры и официальные документы Российской Федерации, 1992
</a:t>
            </a:r>
            <a:endParaRPr lang="en-US" sz="934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1992 году Россия одновременно участвовала в глобальной политике и заново определяла свои приоритеты, сочетая открытость миру с защитой интересов.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обозначил переход к активному поиску места России в постсоветском и мировом пространстве.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
</a:t>
            </a:r>
            <a:endParaRPr lang="en-US" sz="9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по безопасности и сотрудничеству в Европе (ОБСЕ): список участвующих государств
</a:t>
            </a:r>
            <a:endParaRPr lang="en-US" sz="934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Членство в ключевых международных институтах расширяло дипломатические возможности России и позволяло вести переговоры по безопасности на многосторонней основе.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участвующих государств образуют площадку, где Россия решала вопросы безопасности и сотрудничества.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57
</a:t>
            </a:r>
            <a:endParaRPr lang="en-US" sz="9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NATO, official history and membership records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1990-х НАТО объединяло 19 государств, и это влияло на российские оценки европейской безопасности и баланса сил.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членов блока к тому времени определяли новые рамки диалога России с Западом.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
</a:t>
            </a:r>
            <a:endParaRPr lang="en-US" sz="9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2: Балканы и европейская безопасность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212250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показали, что Россия могла влиять на европейскую повестку прежде всего через переговоры, а не через силу. Ограниченность ресурсов делала дипломатический манёвр важнее жестких решений.
</a:t>
            </a:r>
            <a:endParaRPr lang="en-US" sz="977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800505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вместо эскалации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076400" y="411488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закрепил прагматичный стиль внешней политики: не отказываться от переговоров, но настойчиво заявлять о своём месте в европейской системе безопасности.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76400" y="3792890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Прагматичный курс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076400" y="311869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в регионе проверяли способность России сочетать участие в международных форматах и защиту собственных позиций. Любое решение требовало учитывать мнение союзников и соперников одновременно.
</a:t>
            </a:r>
            <a:endParaRPr lang="en-US" sz="887" dirty="0"/>
          </a:p>
        </p:txBody>
      </p:sp>
      <p:sp>
        <p:nvSpPr>
          <p:cNvPr id="16" name="Text 7"/>
          <p:cNvSpPr txBox="1"/>
          <p:nvPr/>
        </p:nvSpPr>
        <p:spPr>
          <a:xfrm>
            <a:off x="1076400" y="2796698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интересов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3: СНГ и безопасность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Содружество стало первым каналом сохранения связей после распада СССР: через него решались вопросы транспорта, границ и базовой координации между бывшими союзными республиками.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связей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СНГ не стало единым политическим центром, но сохранило практическую ценность как инструмент координации и управления последствиями распада.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Ограниченный, но полезный формат
</a:t>
            </a:r>
            <a:endParaRPr lang="en-US" sz="1395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Гуманитарное сотрудничество помогало удерживать общие образовательные, миграционные и культурные связи. Это поддерживало влияние России там, где формальные союзы ещё не сложились.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Гуманитарное измерение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 пограничные конфликты требовали посредничества, переговорных площадок и временных соглашений. Россия стремилась уменьшить нестабильность без прямого восстановления прежней системы.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урегулирования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4: международные договоры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соглашений о сокращении стратегических вооружений закрепляло новый баланс сил и снижало риск конфронтации в условиях неопределённости после холодной войны.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разоружение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десятилетия: расширение договорной базы с европейскими и атлантическими структурами показывало стремление встроиться в систему правил, а не действовать вне её.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1997–1999: новые правила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десятилетия: признание и закрепление границ, а также договорённости с соседями помогали стабилизировать отношения России с новым окружением.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1990-х: границы и соседи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общая цель была близкой, но набор средств и пределы действий определялись разными историческими условиями.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эпохи стремились защитить интересы и снизить угрозы, но Русь опиралась на личные и военные связи, а Россия 1990-х — на институты и договоры.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обобщения по теме сравнения; учебные материалы по истории России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цели, средства, ограничения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внутреннее состояние государства определяет внешнеполитический выбор и его результаты в обеих эпохах.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внешнеполитического решения
</a:t>
            </a:r>
            <a:endParaRPr lang="en-US" sz="341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Руси XII–XIII веков и России 1990-х убеждает: внешняя политика успешна тогда, когда внутренние ресурсы, институты и цели согласованы. Без этого даже верный курс остаётся уязвимым.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устойчивость как основа внешней политики
</a:t>
            </a:r>
            <a:endParaRPr lang="en-US" sz="376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2026-07-26T06:21:00Z</dcterms:created>
  <dcterms:modified xsi:type="dcterms:W3CDTF">2026-07-26T06:21:00Z</dcterms:modified>
</cp:coreProperties>
</file>